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15" r:id="rId2"/>
    <p:sldId id="343" r:id="rId3"/>
    <p:sldId id="325" r:id="rId4"/>
    <p:sldId id="327" r:id="rId5"/>
    <p:sldId id="329" r:id="rId6"/>
    <p:sldId id="349" r:id="rId7"/>
    <p:sldId id="614" r:id="rId8"/>
    <p:sldId id="361" r:id="rId9"/>
    <p:sldId id="373" r:id="rId10"/>
    <p:sldId id="291" r:id="rId11"/>
    <p:sldId id="592" r:id="rId12"/>
    <p:sldId id="594" r:id="rId13"/>
    <p:sldId id="593" r:id="rId14"/>
    <p:sldId id="599" r:id="rId15"/>
    <p:sldId id="600" r:id="rId16"/>
    <p:sldId id="603" r:id="rId17"/>
    <p:sldId id="604" r:id="rId18"/>
    <p:sldId id="606" r:id="rId19"/>
    <p:sldId id="607" r:id="rId20"/>
    <p:sldId id="608" r:id="rId21"/>
    <p:sldId id="609" r:id="rId22"/>
    <p:sldId id="610" r:id="rId23"/>
    <p:sldId id="611" r:id="rId24"/>
    <p:sldId id="271" r:id="rId25"/>
    <p:sldId id="285" r:id="rId26"/>
    <p:sldId id="292" r:id="rId27"/>
    <p:sldId id="613" r:id="rId28"/>
    <p:sldId id="328" r:id="rId29"/>
    <p:sldId id="34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615"/>
            <p14:sldId id="343"/>
            <p14:sldId id="325"/>
            <p14:sldId id="327"/>
            <p14:sldId id="329"/>
          </p14:sldIdLst>
        </p14:section>
        <p14:section name="What we doing" id="{9ADEE6CD-E563-40EB-8CBE-70A53A20AB0D}">
          <p14:sldIdLst>
            <p14:sldId id="349"/>
            <p14:sldId id="614"/>
            <p14:sldId id="361"/>
            <p14:sldId id="373"/>
          </p14:sldIdLst>
        </p14:section>
        <p14:section name="dbatools" id="{A4F4C536-21EA-4F6A-8DD7-AC53C691315B}">
          <p14:sldIdLst>
            <p14:sldId id="291"/>
            <p14:sldId id="592"/>
            <p14:sldId id="594"/>
            <p14:sldId id="593"/>
            <p14:sldId id="599"/>
            <p14:sldId id="600"/>
            <p14:sldId id="603"/>
            <p14:sldId id="604"/>
            <p14:sldId id="606"/>
            <p14:sldId id="607"/>
            <p14:sldId id="608"/>
            <p14:sldId id="609"/>
            <p14:sldId id="610"/>
            <p14:sldId id="611"/>
            <p14:sldId id="271"/>
            <p14:sldId id="285"/>
            <p14:sldId id="292"/>
            <p14:sldId id="613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4DF"/>
    <a:srgbClr val="4376CE"/>
    <a:srgbClr val="E4C6AF"/>
    <a:srgbClr val="289E52"/>
    <a:srgbClr val="F7F7F7"/>
    <a:srgbClr val="777777"/>
    <a:srgbClr val="E3E3E3"/>
    <a:srgbClr val="00AF6F"/>
    <a:srgbClr val="5B5D5D"/>
    <a:srgbClr val="00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1CBE7-0B56-4EA9-BCD8-0390D932CA1B}" v="1" dt="2020-05-13T14:14:44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 autoAdjust="0"/>
    <p:restoredTop sz="96005" autoAdjust="0"/>
  </p:normalViewPr>
  <p:slideViewPr>
    <p:cSldViewPr snapToGrid="0">
      <p:cViewPr varScale="1">
        <p:scale>
          <a:sx n="99" d="100"/>
          <a:sy n="99" d="100"/>
        </p:scale>
        <p:origin x="742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41EED657-3FA6-4747-9731-6596B7882177}"/>
    <pc:docChg chg="undo custSel mod addSld delSld modSld sldOrd delSection modSection">
      <pc:chgData name="Rob Sewell" userId="c802df42025d5e1f" providerId="LiveId" clId="{41EED657-3FA6-4747-9731-6596B7882177}" dt="2019-11-04T16:03:59.643" v="2672" actId="14100"/>
      <pc:docMkLst>
        <pc:docMk/>
      </pc:docMkLst>
      <pc:sldChg chg="addSp modSp modAnim">
        <pc:chgData name="Rob Sewell" userId="c802df42025d5e1f" providerId="LiveId" clId="{41EED657-3FA6-4747-9731-6596B7882177}" dt="2019-10-28T08:10:13.238" v="2228"/>
        <pc:sldMkLst>
          <pc:docMk/>
          <pc:sldMk cId="188231363" sldId="292"/>
        </pc:sldMkLst>
        <pc:spChg chg="mod">
          <ac:chgData name="Rob Sewell" userId="c802df42025d5e1f" providerId="LiveId" clId="{41EED657-3FA6-4747-9731-6596B7882177}" dt="2019-10-28T08:10:09.472" v="2226" actId="164"/>
          <ac:spMkLst>
            <pc:docMk/>
            <pc:sldMk cId="188231363" sldId="292"/>
            <ac:spMk id="6" creationId="{A5903F63-4B79-47E9-BA4D-7607863F3A9E}"/>
          </ac:spMkLst>
        </pc:spChg>
        <pc:grpChg chg="add mod">
          <ac:chgData name="Rob Sewell" userId="c802df42025d5e1f" providerId="LiveId" clId="{41EED657-3FA6-4747-9731-6596B7882177}" dt="2019-10-28T08:09:47.291" v="2225" actId="164"/>
          <ac:grpSpMkLst>
            <pc:docMk/>
            <pc:sldMk cId="188231363" sldId="292"/>
            <ac:grpSpMk id="2" creationId="{DE7B409D-B359-41E3-AE49-AB80C982540A}"/>
          </ac:grpSpMkLst>
        </pc:grpChg>
        <pc:grpChg chg="add mod">
          <ac:chgData name="Rob Sewell" userId="c802df42025d5e1f" providerId="LiveId" clId="{41EED657-3FA6-4747-9731-6596B7882177}" dt="2019-10-28T08:10:09.472" v="2226" actId="164"/>
          <ac:grpSpMkLst>
            <pc:docMk/>
            <pc:sldMk cId="188231363" sldId="292"/>
            <ac:grpSpMk id="4" creationId="{D5BAD873-D667-4050-9395-8EE4C8D6CDD1}"/>
          </ac:grpSpMkLst>
        </pc:grpChg>
        <pc:picChg chg="mod">
          <ac:chgData name="Rob Sewell" userId="c802df42025d5e1f" providerId="LiveId" clId="{41EED657-3FA6-4747-9731-6596B7882177}" dt="2019-10-28T08:10:09.472" v="2226" actId="164"/>
          <ac:picMkLst>
            <pc:docMk/>
            <pc:sldMk cId="188231363" sldId="292"/>
            <ac:picMk id="8" creationId="{8234F659-F537-42A7-84F1-F0D516C7E8DD}"/>
          </ac:picMkLst>
        </pc:picChg>
      </pc:sldChg>
      <pc:sldChg chg="modSp">
        <pc:chgData name="Rob Sewell" userId="c802df42025d5e1f" providerId="LiveId" clId="{41EED657-3FA6-4747-9731-6596B7882177}" dt="2019-11-01T16:44:56.502" v="2349" actId="20577"/>
        <pc:sldMkLst>
          <pc:docMk/>
          <pc:sldMk cId="2631945306" sldId="329"/>
        </pc:sldMkLst>
        <pc:spChg chg="mod">
          <ac:chgData name="Rob Sewell" userId="c802df42025d5e1f" providerId="LiveId" clId="{41EED657-3FA6-4747-9731-6596B7882177}" dt="2019-11-01T16:44:56.502" v="2349" actId="20577"/>
          <ac:spMkLst>
            <pc:docMk/>
            <pc:sldMk cId="2631945306" sldId="329"/>
            <ac:spMk id="87" creationId="{70F01EC5-F4A4-4C4C-9209-F24F0BD3C13E}"/>
          </ac:spMkLst>
        </pc:spChg>
      </pc:sldChg>
      <pc:sldChg chg="addSp delSp modSp">
        <pc:chgData name="Rob Sewell" userId="c802df42025d5e1f" providerId="LiveId" clId="{41EED657-3FA6-4747-9731-6596B7882177}" dt="2019-11-04T15:00:42.808" v="2352"/>
        <pc:sldMkLst>
          <pc:docMk/>
          <pc:sldMk cId="1798507772" sldId="343"/>
        </pc:sldMkLst>
        <pc:spChg chg="mod">
          <ac:chgData name="Rob Sewell" userId="c802df42025d5e1f" providerId="LiveId" clId="{41EED657-3FA6-4747-9731-6596B7882177}" dt="2019-11-01T16:36:14.371" v="2281" actId="1076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41EED657-3FA6-4747-9731-6596B7882177}" dt="2019-11-01T16:36:10.299" v="2280" actId="1076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41EED657-3FA6-4747-9731-6596B7882177}" dt="2019-11-01T16:36:17.214" v="2282" actId="1076"/>
          <ac:spMkLst>
            <pc:docMk/>
            <pc:sldMk cId="1798507772" sldId="343"/>
            <ac:spMk id="4" creationId="{AEAFC22A-6496-E745-A231-543E4C153F7C}"/>
          </ac:spMkLst>
        </pc:spChg>
        <pc:spChg chg="add del mod">
          <ac:chgData name="Rob Sewell" userId="c802df42025d5e1f" providerId="LiveId" clId="{41EED657-3FA6-4747-9731-6596B7882177}" dt="2019-11-04T15:00:42.808" v="2352"/>
          <ac:spMkLst>
            <pc:docMk/>
            <pc:sldMk cId="1798507772" sldId="343"/>
            <ac:spMk id="5" creationId="{BB2BE088-C241-4C8C-AB6E-9728A871A46C}"/>
          </ac:spMkLst>
        </pc:spChg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2543525143" sldId="350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4209059197" sldId="351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3542096075" sldId="352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635045018" sldId="354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2756548335" sldId="355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355008934" sldId="356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751323625" sldId="357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4117956129" sldId="358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717424502" sldId="359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368999900" sldId="360"/>
        </pc:sldMkLst>
      </pc:sldChg>
      <pc:sldChg chg="delSp delAnim">
        <pc:chgData name="Rob Sewell" userId="c802df42025d5e1f" providerId="LiveId" clId="{41EED657-3FA6-4747-9731-6596B7882177}" dt="2019-10-28T07:18:48.188" v="1969" actId="478"/>
        <pc:sldMkLst>
          <pc:docMk/>
          <pc:sldMk cId="366409498" sldId="361"/>
        </pc:sldMkLst>
        <pc:picChg chg="del">
          <ac:chgData name="Rob Sewell" userId="c802df42025d5e1f" providerId="LiveId" clId="{41EED657-3FA6-4747-9731-6596B7882177}" dt="2019-10-28T07:18:48.188" v="1969" actId="478"/>
          <ac:picMkLst>
            <pc:docMk/>
            <pc:sldMk cId="366409498" sldId="361"/>
            <ac:picMk id="7" creationId="{D0750A8C-CD22-4CD4-A502-C7627614B1E4}"/>
          </ac:picMkLst>
        </pc:picChg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3770190312" sldId="362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818227155" sldId="363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2167813947" sldId="365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710826264" sldId="366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616321572" sldId="367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857224638" sldId="368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1952074779" sldId="369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2943143381" sldId="371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3719397563" sldId="372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3041290563" sldId="374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3260345351" sldId="376"/>
        </pc:sldMkLst>
      </pc:sldChg>
      <pc:sldChg chg="del">
        <pc:chgData name="Rob Sewell" userId="c802df42025d5e1f" providerId="LiveId" clId="{41EED657-3FA6-4747-9731-6596B7882177}" dt="2019-11-01T16:44:06.102" v="2337" actId="2696"/>
        <pc:sldMkLst>
          <pc:docMk/>
          <pc:sldMk cId="2189960297" sldId="595"/>
        </pc:sldMkLst>
      </pc:sldChg>
      <pc:sldChg chg="addSp delSp modSp del ord">
        <pc:chgData name="Rob Sewell" userId="c802df42025d5e1f" providerId="LiveId" clId="{41EED657-3FA6-4747-9731-6596B7882177}" dt="2019-10-27T18:47:35.750" v="1943" actId="2696"/>
        <pc:sldMkLst>
          <pc:docMk/>
          <pc:sldMk cId="4172536155" sldId="596"/>
        </pc:sldMkLst>
        <pc:spChg chg="del">
          <ac:chgData name="Rob Sewell" userId="c802df42025d5e1f" providerId="LiveId" clId="{41EED657-3FA6-4747-9731-6596B7882177}" dt="2019-10-27T12:24:42.500" v="9" actId="478"/>
          <ac:spMkLst>
            <pc:docMk/>
            <pc:sldMk cId="4172536155" sldId="596"/>
            <ac:spMk id="2" creationId="{FA1E678A-CF78-43DE-81F2-CD80C5776322}"/>
          </ac:spMkLst>
        </pc:spChg>
        <pc:graphicFrameChg chg="add del modGraphic">
          <ac:chgData name="Rob Sewell" userId="c802df42025d5e1f" providerId="LiveId" clId="{41EED657-3FA6-4747-9731-6596B7882177}" dt="2019-10-27T12:27:37.803" v="15" actId="1032"/>
          <ac:graphicFrameMkLst>
            <pc:docMk/>
            <pc:sldMk cId="4172536155" sldId="596"/>
            <ac:graphicFrameMk id="3" creationId="{1C47C99D-67FC-4296-87EB-20679CDE8606}"/>
          </ac:graphicFrameMkLst>
        </pc:graphicFrameChg>
        <pc:graphicFrameChg chg="add mod modGraphic">
          <ac:chgData name="Rob Sewell" userId="c802df42025d5e1f" providerId="LiveId" clId="{41EED657-3FA6-4747-9731-6596B7882177}" dt="2019-10-27T12:31:48.434" v="61" actId="20577"/>
          <ac:graphicFrameMkLst>
            <pc:docMk/>
            <pc:sldMk cId="4172536155" sldId="596"/>
            <ac:graphicFrameMk id="4" creationId="{F08FDA6F-E45C-44E1-8224-239F2FC2E47C}"/>
          </ac:graphicFrameMkLst>
        </pc:graphicFrameChg>
        <pc:picChg chg="add mod">
          <ac:chgData name="Rob Sewell" userId="c802df42025d5e1f" providerId="LiveId" clId="{41EED657-3FA6-4747-9731-6596B7882177}" dt="2019-10-27T12:25:50.175" v="13" actId="14100"/>
          <ac:picMkLst>
            <pc:docMk/>
            <pc:sldMk cId="4172536155" sldId="596"/>
            <ac:picMk id="1026" creationId="{73D793E8-DD08-443B-8D9A-1C1C009C5923}"/>
          </ac:picMkLst>
        </pc:picChg>
      </pc:sldChg>
      <pc:sldChg chg="add del">
        <pc:chgData name="Rob Sewell" userId="c802df42025d5e1f" providerId="LiveId" clId="{41EED657-3FA6-4747-9731-6596B7882177}" dt="2019-10-27T18:47:38.787" v="1944" actId="2696"/>
        <pc:sldMkLst>
          <pc:docMk/>
          <pc:sldMk cId="967979989" sldId="597"/>
        </pc:sldMkLst>
      </pc:sldChg>
      <pc:sldChg chg="addSp delSp modSp add del ord modAnim">
        <pc:chgData name="Rob Sewell" userId="c802df42025d5e1f" providerId="LiveId" clId="{41EED657-3FA6-4747-9731-6596B7882177}" dt="2019-10-28T08:03:08.920" v="2209" actId="47"/>
        <pc:sldMkLst>
          <pc:docMk/>
          <pc:sldMk cId="2560081290" sldId="598"/>
        </pc:sldMkLst>
        <pc:spChg chg="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2" creationId="{FA1E678A-CF78-43DE-81F2-CD80C5776322}"/>
          </ac:spMkLst>
        </pc:spChg>
        <pc:spChg chg="add 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5" creationId="{E93FE71D-4E2B-486A-B462-67B58D30D53E}"/>
          </ac:spMkLst>
        </pc:spChg>
        <pc:spChg chg="add mod">
          <ac:chgData name="Rob Sewell" userId="c802df42025d5e1f" providerId="LiveId" clId="{41EED657-3FA6-4747-9731-6596B7882177}" dt="2019-10-27T12:41:32.214" v="86"/>
          <ac:spMkLst>
            <pc:docMk/>
            <pc:sldMk cId="2560081290" sldId="598"/>
            <ac:spMk id="8" creationId="{A2EE9E85-BF3B-4B0A-BC3B-3241512045AA}"/>
          </ac:spMkLst>
        </pc:spChg>
        <pc:spChg chg="add del mod">
          <ac:chgData name="Rob Sewell" userId="c802df42025d5e1f" providerId="LiveId" clId="{41EED657-3FA6-4747-9731-6596B7882177}" dt="2019-10-27T12:44:23.331" v="115" actId="478"/>
          <ac:spMkLst>
            <pc:docMk/>
            <pc:sldMk cId="2560081290" sldId="598"/>
            <ac:spMk id="13" creationId="{737EA953-2837-4D93-B2C4-9918B4D56D81}"/>
          </ac:spMkLst>
        </pc:spChg>
        <pc:spChg chg="add del mod">
          <ac:chgData name="Rob Sewell" userId="c802df42025d5e1f" providerId="LiveId" clId="{41EED657-3FA6-4747-9731-6596B7882177}" dt="2019-10-27T12:44:24.785" v="116" actId="478"/>
          <ac:spMkLst>
            <pc:docMk/>
            <pc:sldMk cId="2560081290" sldId="598"/>
            <ac:spMk id="15" creationId="{01EC0D47-63CC-4A4A-B142-CF2715C9F145}"/>
          </ac:spMkLst>
        </pc:spChg>
        <pc:spChg chg="add del mod">
          <ac:chgData name="Rob Sewell" userId="c802df42025d5e1f" providerId="LiveId" clId="{41EED657-3FA6-4747-9731-6596B7882177}" dt="2019-10-27T12:44:25.716" v="117" actId="478"/>
          <ac:spMkLst>
            <pc:docMk/>
            <pc:sldMk cId="2560081290" sldId="598"/>
            <ac:spMk id="17" creationId="{C13B39A4-BFBF-415C-9225-62446489B093}"/>
          </ac:spMkLst>
        </pc:spChg>
        <pc:spChg chg="add del mod">
          <ac:chgData name="Rob Sewell" userId="c802df42025d5e1f" providerId="LiveId" clId="{41EED657-3FA6-4747-9731-6596B7882177}" dt="2019-10-27T12:44:26.941" v="118" actId="478"/>
          <ac:spMkLst>
            <pc:docMk/>
            <pc:sldMk cId="2560081290" sldId="598"/>
            <ac:spMk id="19" creationId="{05480E29-EF90-4DB4-A3F2-0FE33B25FC63}"/>
          </ac:spMkLst>
        </pc:spChg>
        <pc:spChg chg="add 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21" creationId="{EEA6E850-3D47-408A-B7D4-6C1A92937F75}"/>
          </ac:spMkLst>
        </pc:spChg>
        <pc:spChg chg="add 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22" creationId="{5455069F-E10E-4169-80E2-1CDA6EBECC3C}"/>
          </ac:spMkLst>
        </pc:spChg>
        <pc:spChg chg="add 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23" creationId="{EF3C7C80-8072-4389-8781-85CD20914267}"/>
          </ac:spMkLst>
        </pc:spChg>
        <pc:spChg chg="add mod">
          <ac:chgData name="Rob Sewell" userId="c802df42025d5e1f" providerId="LiveId" clId="{41EED657-3FA6-4747-9731-6596B7882177}" dt="2019-10-27T12:45:56.262" v="143" actId="1076"/>
          <ac:spMkLst>
            <pc:docMk/>
            <pc:sldMk cId="2560081290" sldId="598"/>
            <ac:spMk id="24" creationId="{1D62001E-077E-4AEC-80DD-E2FA2A83AD0F}"/>
          </ac:spMkLst>
        </pc:spChg>
        <pc:spChg chg="add mod">
          <ac:chgData name="Rob Sewell" userId="c802df42025d5e1f" providerId="LiveId" clId="{41EED657-3FA6-4747-9731-6596B7882177}" dt="2019-10-27T12:51:38.618" v="285" actId="164"/>
          <ac:spMkLst>
            <pc:docMk/>
            <pc:sldMk cId="2560081290" sldId="598"/>
            <ac:spMk id="25" creationId="{197771C5-D4CF-4A11-81D0-D3BAEF633E27}"/>
          </ac:spMkLst>
        </pc:spChg>
        <pc:spChg chg="add mod">
          <ac:chgData name="Rob Sewell" userId="c802df42025d5e1f" providerId="LiveId" clId="{41EED657-3FA6-4747-9731-6596B7882177}" dt="2019-10-27T12:51:38.618" v="285" actId="164"/>
          <ac:spMkLst>
            <pc:docMk/>
            <pc:sldMk cId="2560081290" sldId="598"/>
            <ac:spMk id="26" creationId="{E6BBD438-C67C-4E5C-B2B6-7B1FA03B99DE}"/>
          </ac:spMkLst>
        </pc:spChg>
        <pc:spChg chg="mod">
          <ac:chgData name="Rob Sewell" userId="c802df42025d5e1f" providerId="LiveId" clId="{41EED657-3FA6-4747-9731-6596B7882177}" dt="2019-10-27T12:53:07.603" v="301" actId="5793"/>
          <ac:spMkLst>
            <pc:docMk/>
            <pc:sldMk cId="2560081290" sldId="598"/>
            <ac:spMk id="31" creationId="{930A6F87-D5E7-40BC-99D5-E21904C3AE45}"/>
          </ac:spMkLst>
        </pc:spChg>
        <pc:grpChg chg="add mod">
          <ac:chgData name="Rob Sewell" userId="c802df42025d5e1f" providerId="LiveId" clId="{41EED657-3FA6-4747-9731-6596B7882177}" dt="2019-10-27T12:52:21.219" v="294" actId="1076"/>
          <ac:grpSpMkLst>
            <pc:docMk/>
            <pc:sldMk cId="2560081290" sldId="598"/>
            <ac:grpSpMk id="27" creationId="{EF1FF486-DD98-4EAB-A602-CC693712DB12}"/>
          </ac:grpSpMkLst>
        </pc:grpChg>
        <pc:grpChg chg="add mod">
          <ac:chgData name="Rob Sewell" userId="c802df42025d5e1f" providerId="LiveId" clId="{41EED657-3FA6-4747-9731-6596B7882177}" dt="2019-10-27T12:53:32.401" v="302" actId="1076"/>
          <ac:grpSpMkLst>
            <pc:docMk/>
            <pc:sldMk cId="2560081290" sldId="598"/>
            <ac:grpSpMk id="29" creationId="{58D07552-E27A-477D-B84C-3BE57E121D5F}"/>
          </ac:grpSpMkLst>
        </pc:grpChg>
        <pc:picChg chg="add del mod">
          <ac:chgData name="Rob Sewell" userId="c802df42025d5e1f" providerId="LiveId" clId="{41EED657-3FA6-4747-9731-6596B7882177}" dt="2019-10-27T13:52:03.582" v="620" actId="478"/>
          <ac:picMkLst>
            <pc:docMk/>
            <pc:sldMk cId="2560081290" sldId="598"/>
            <ac:picMk id="28" creationId="{08BF0F13-FAFC-410B-8280-A668DD0D2EB8}"/>
          </ac:picMkLst>
        </pc:picChg>
        <pc:picChg chg="add del mod">
          <ac:chgData name="Rob Sewell" userId="c802df42025d5e1f" providerId="LiveId" clId="{41EED657-3FA6-4747-9731-6596B7882177}" dt="2019-10-27T13:52:02.724" v="619" actId="478"/>
          <ac:picMkLst>
            <pc:docMk/>
            <pc:sldMk cId="2560081290" sldId="598"/>
            <ac:picMk id="32" creationId="{A096ACA3-8566-478E-97BD-A0660ECB8682}"/>
          </ac:picMkLst>
        </pc:picChg>
        <pc:picChg chg="add del mod">
          <ac:chgData name="Rob Sewell" userId="c802df42025d5e1f" providerId="LiveId" clId="{41EED657-3FA6-4747-9731-6596B7882177}" dt="2019-10-27T13:32:21.249" v="415" actId="478"/>
          <ac:picMkLst>
            <pc:docMk/>
            <pc:sldMk cId="2560081290" sldId="598"/>
            <ac:picMk id="33" creationId="{099976B4-9204-4978-8EA5-168AD3B54DC2}"/>
          </ac:picMkLst>
        </pc:picChg>
        <pc:picChg chg="add mod">
          <ac:chgData name="Rob Sewell" userId="c802df42025d5e1f" providerId="LiveId" clId="{41EED657-3FA6-4747-9731-6596B7882177}" dt="2019-10-27T12:52:15.368" v="293" actId="1076"/>
          <ac:picMkLst>
            <pc:docMk/>
            <pc:sldMk cId="2560081290" sldId="598"/>
            <ac:picMk id="2050" creationId="{A1B5E8A7-1CD0-4E58-A6AE-D11A9E64CC34}"/>
          </ac:picMkLst>
        </pc:picChg>
        <pc:cxnChg chg="add mo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4" creationId="{C2D86613-DA21-4AEA-B60A-071B379CF5A8}"/>
          </ac:cxnSpMkLst>
        </pc:cxnChg>
        <pc:cxnChg chg="add mod">
          <ac:chgData name="Rob Sewell" userId="c802df42025d5e1f" providerId="LiveId" clId="{41EED657-3FA6-4747-9731-6596B7882177}" dt="2019-10-27T12:41:07.471" v="78"/>
          <ac:cxnSpMkLst>
            <pc:docMk/>
            <pc:sldMk cId="2560081290" sldId="598"/>
            <ac:cxnSpMk id="6" creationId="{320CB7DF-CA15-4CAF-AE9F-9CF7C303583C}"/>
          </ac:cxnSpMkLst>
        </pc:cxnChg>
        <pc:cxnChg chg="add mod">
          <ac:chgData name="Rob Sewell" userId="c802df42025d5e1f" providerId="LiveId" clId="{41EED657-3FA6-4747-9731-6596B7882177}" dt="2019-10-27T12:41:32.214" v="86"/>
          <ac:cxnSpMkLst>
            <pc:docMk/>
            <pc:sldMk cId="2560081290" sldId="598"/>
            <ac:cxnSpMk id="7" creationId="{F4662341-5AFB-4E01-84C1-FC4F159DC434}"/>
          </ac:cxnSpMkLst>
        </pc:cxnChg>
        <pc:cxnChg chg="add mod or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11" creationId="{BC2C36DB-0A37-431B-9CD9-7D7CE1365166}"/>
          </ac:cxnSpMkLst>
        </pc:cxnChg>
        <pc:cxnChg chg="add mod or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14" creationId="{9F9B15BA-A2B7-4CD2-BCAD-3FD07AE7AAE4}"/>
          </ac:cxnSpMkLst>
        </pc:cxnChg>
        <pc:cxnChg chg="add mod or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16" creationId="{E1798542-F3C3-4040-BD54-A4BDCD1AB183}"/>
          </ac:cxnSpMkLst>
        </pc:cxnChg>
        <pc:cxnChg chg="add mod or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18" creationId="{876F0E00-4F97-4273-A794-42C0BA3EBD68}"/>
          </ac:cxnSpMkLst>
        </pc:cxnChg>
        <pc:cxnChg chg="add mod">
          <ac:chgData name="Rob Sewell" userId="c802df42025d5e1f" providerId="LiveId" clId="{41EED657-3FA6-4747-9731-6596B7882177}" dt="2019-10-27T12:45:56.262" v="143" actId="1076"/>
          <ac:cxnSpMkLst>
            <pc:docMk/>
            <pc:sldMk cId="2560081290" sldId="598"/>
            <ac:cxnSpMk id="20" creationId="{8CCFEB64-B00C-41EF-8696-1D8C65D34DB8}"/>
          </ac:cxnSpMkLst>
        </pc:cxnChg>
      </pc:sldChg>
      <pc:sldChg chg="addSp delSp modSp add ord modTransition modAnim">
        <pc:chgData name="Rob Sewell" userId="c802df42025d5e1f" providerId="LiveId" clId="{41EED657-3FA6-4747-9731-6596B7882177}" dt="2019-10-28T07:22:35.459" v="1972"/>
        <pc:sldMkLst>
          <pc:docMk/>
          <pc:sldMk cId="29311658" sldId="599"/>
        </pc:sldMkLst>
        <pc:spChg chg="del">
          <ac:chgData name="Rob Sewell" userId="c802df42025d5e1f" providerId="LiveId" clId="{41EED657-3FA6-4747-9731-6596B7882177}" dt="2019-10-27T12:53:59.992" v="304" actId="478"/>
          <ac:spMkLst>
            <pc:docMk/>
            <pc:sldMk cId="29311658" sldId="599"/>
            <ac:spMk id="2" creationId="{FA1E678A-CF78-43DE-81F2-CD80C5776322}"/>
          </ac:spMkLst>
        </pc:spChg>
        <pc:spChg chg="add mod">
          <ac:chgData name="Rob Sewell" userId="c802df42025d5e1f" providerId="LiveId" clId="{41EED657-3FA6-4747-9731-6596B7882177}" dt="2019-10-27T13:07:51.911" v="391" actId="1076"/>
          <ac:spMkLst>
            <pc:docMk/>
            <pc:sldMk cId="29311658" sldId="599"/>
            <ac:spMk id="7" creationId="{495DD89C-9C46-40C3-82D5-C44A7C8DB905}"/>
          </ac:spMkLst>
        </pc:spChg>
        <pc:spChg chg="del">
          <ac:chgData name="Rob Sewell" userId="c802df42025d5e1f" providerId="LiveId" clId="{41EED657-3FA6-4747-9731-6596B7882177}" dt="2019-10-27T12:54:10.643" v="310" actId="478"/>
          <ac:spMkLst>
            <pc:docMk/>
            <pc:sldMk cId="29311658" sldId="599"/>
            <ac:spMk id="22" creationId="{5455069F-E10E-4169-80E2-1CDA6EBECC3C}"/>
          </ac:spMkLst>
        </pc:spChg>
        <pc:spChg chg="del">
          <ac:chgData name="Rob Sewell" userId="c802df42025d5e1f" providerId="LiveId" clId="{41EED657-3FA6-4747-9731-6596B7882177}" dt="2019-10-27T12:54:08.292" v="308" actId="478"/>
          <ac:spMkLst>
            <pc:docMk/>
            <pc:sldMk cId="29311658" sldId="599"/>
            <ac:spMk id="23" creationId="{EF3C7C80-8072-4389-8781-85CD20914267}"/>
          </ac:spMkLst>
        </pc:spChg>
        <pc:spChg chg="del">
          <ac:chgData name="Rob Sewell" userId="c802df42025d5e1f" providerId="LiveId" clId="{41EED657-3FA6-4747-9731-6596B7882177}" dt="2019-10-27T12:54:06.112" v="306" actId="478"/>
          <ac:spMkLst>
            <pc:docMk/>
            <pc:sldMk cId="29311658" sldId="599"/>
            <ac:spMk id="24" creationId="{1D62001E-077E-4AEC-80DD-E2FA2A83AD0F}"/>
          </ac:spMkLst>
        </pc:spChg>
        <pc:spChg chg="mod">
          <ac:chgData name="Rob Sewell" userId="c802df42025d5e1f" providerId="LiveId" clId="{41EED657-3FA6-4747-9731-6596B7882177}" dt="2019-10-27T13:43:01.609" v="551" actId="122"/>
          <ac:spMkLst>
            <pc:docMk/>
            <pc:sldMk cId="29311658" sldId="599"/>
            <ac:spMk id="25" creationId="{197771C5-D4CF-4A11-81D0-D3BAEF633E27}"/>
          </ac:spMkLst>
        </pc:spChg>
        <pc:spChg chg="mod">
          <ac:chgData name="Rob Sewell" userId="c802df42025d5e1f" providerId="LiveId" clId="{41EED657-3FA6-4747-9731-6596B7882177}" dt="2019-10-27T13:43:04.342" v="552" actId="122"/>
          <ac:spMkLst>
            <pc:docMk/>
            <pc:sldMk cId="29311658" sldId="599"/>
            <ac:spMk id="30" creationId="{6408BD2B-EA27-4565-B290-1216FE9662EC}"/>
          </ac:spMkLst>
        </pc:spChg>
        <pc:picChg chg="add del mod">
          <ac:chgData name="Rob Sewell" userId="c802df42025d5e1f" providerId="LiveId" clId="{41EED657-3FA6-4747-9731-6596B7882177}" dt="2019-10-27T12:58:32.179" v="318" actId="478"/>
          <ac:picMkLst>
            <pc:docMk/>
            <pc:sldMk cId="29311658" sldId="599"/>
            <ac:picMk id="3" creationId="{C522849F-766B-4039-8820-F60E194894F1}"/>
          </ac:picMkLst>
        </pc:picChg>
        <pc:picChg chg="add mod">
          <ac:chgData name="Rob Sewell" userId="c802df42025d5e1f" providerId="LiveId" clId="{41EED657-3FA6-4747-9731-6596B7882177}" dt="2019-10-27T12:58:44.317" v="323" actId="1076"/>
          <ac:picMkLst>
            <pc:docMk/>
            <pc:sldMk cId="29311658" sldId="599"/>
            <ac:picMk id="6" creationId="{4E0A4257-FDDE-415A-A87B-26ED877B0DB8}"/>
          </ac:picMkLst>
        </pc:picChg>
        <pc:cxnChg chg="del mod">
          <ac:chgData name="Rob Sewell" userId="c802df42025d5e1f" providerId="LiveId" clId="{41EED657-3FA6-4747-9731-6596B7882177}" dt="2019-10-27T12:54:12.344" v="312" actId="478"/>
          <ac:cxnSpMkLst>
            <pc:docMk/>
            <pc:sldMk cId="29311658" sldId="599"/>
            <ac:cxnSpMk id="14" creationId="{9F9B15BA-A2B7-4CD2-BCAD-3FD07AE7AAE4}"/>
          </ac:cxnSpMkLst>
        </pc:cxnChg>
        <pc:cxnChg chg="del">
          <ac:chgData name="Rob Sewell" userId="c802df42025d5e1f" providerId="LiveId" clId="{41EED657-3FA6-4747-9731-6596B7882177}" dt="2019-10-27T12:54:09.205" v="309" actId="478"/>
          <ac:cxnSpMkLst>
            <pc:docMk/>
            <pc:sldMk cId="29311658" sldId="599"/>
            <ac:cxnSpMk id="16" creationId="{E1798542-F3C3-4040-BD54-A4BDCD1AB183}"/>
          </ac:cxnSpMkLst>
        </pc:cxnChg>
        <pc:cxnChg chg="del">
          <ac:chgData name="Rob Sewell" userId="c802df42025d5e1f" providerId="LiveId" clId="{41EED657-3FA6-4747-9731-6596B7882177}" dt="2019-10-27T12:54:07.062" v="307" actId="478"/>
          <ac:cxnSpMkLst>
            <pc:docMk/>
            <pc:sldMk cId="29311658" sldId="599"/>
            <ac:cxnSpMk id="18" creationId="{876F0E00-4F97-4273-A794-42C0BA3EBD68}"/>
          </ac:cxnSpMkLst>
        </pc:cxnChg>
        <pc:cxnChg chg="del">
          <ac:chgData name="Rob Sewell" userId="c802df42025d5e1f" providerId="LiveId" clId="{41EED657-3FA6-4747-9731-6596B7882177}" dt="2019-10-27T12:54:04.561" v="305" actId="478"/>
          <ac:cxnSpMkLst>
            <pc:docMk/>
            <pc:sldMk cId="29311658" sldId="599"/>
            <ac:cxnSpMk id="20" creationId="{8CCFEB64-B00C-41EF-8696-1D8C65D34DB8}"/>
          </ac:cxnSpMkLst>
        </pc:cxnChg>
      </pc:sldChg>
      <pc:sldChg chg="addSp delSp modSp add ord modAnim">
        <pc:chgData name="Rob Sewell" userId="c802df42025d5e1f" providerId="LiveId" clId="{41EED657-3FA6-4747-9731-6596B7882177}" dt="2019-10-28T07:25:27.499" v="1981"/>
        <pc:sldMkLst>
          <pc:docMk/>
          <pc:sldMk cId="2117236352" sldId="600"/>
        </pc:sldMkLst>
        <pc:spChg chg="del">
          <ac:chgData name="Rob Sewell" userId="c802df42025d5e1f" providerId="LiveId" clId="{41EED657-3FA6-4747-9731-6596B7882177}" dt="2019-10-27T13:34:26.748" v="427" actId="478"/>
          <ac:spMkLst>
            <pc:docMk/>
            <pc:sldMk cId="2117236352" sldId="600"/>
            <ac:spMk id="2" creationId="{FA1E678A-CF78-43DE-81F2-CD80C5776322}"/>
          </ac:spMkLst>
        </pc:spChg>
        <pc:spChg chg="del">
          <ac:chgData name="Rob Sewell" userId="c802df42025d5e1f" providerId="LiveId" clId="{41EED657-3FA6-4747-9731-6596B7882177}" dt="2019-10-27T13:34:31.769" v="429" actId="478"/>
          <ac:spMkLst>
            <pc:docMk/>
            <pc:sldMk cId="2117236352" sldId="600"/>
            <ac:spMk id="23" creationId="{EF3C7C80-8072-4389-8781-85CD20914267}"/>
          </ac:spMkLst>
        </pc:spChg>
        <pc:spChg chg="del">
          <ac:chgData name="Rob Sewell" userId="c802df42025d5e1f" providerId="LiveId" clId="{41EED657-3FA6-4747-9731-6596B7882177}" dt="2019-10-27T13:34:32.544" v="430" actId="478"/>
          <ac:spMkLst>
            <pc:docMk/>
            <pc:sldMk cId="2117236352" sldId="600"/>
            <ac:spMk id="24" creationId="{1D62001E-077E-4AEC-80DD-E2FA2A83AD0F}"/>
          </ac:spMkLst>
        </pc:spChg>
        <pc:spChg chg="mod">
          <ac:chgData name="Rob Sewell" userId="c802df42025d5e1f" providerId="LiveId" clId="{41EED657-3FA6-4747-9731-6596B7882177}" dt="2019-10-27T13:43:08.470" v="553" actId="122"/>
          <ac:spMkLst>
            <pc:docMk/>
            <pc:sldMk cId="2117236352" sldId="600"/>
            <ac:spMk id="25" creationId="{197771C5-D4CF-4A11-81D0-D3BAEF633E27}"/>
          </ac:spMkLst>
        </pc:spChg>
        <pc:spChg chg="mod">
          <ac:chgData name="Rob Sewell" userId="c802df42025d5e1f" providerId="LiveId" clId="{41EED657-3FA6-4747-9731-6596B7882177}" dt="2019-10-27T13:43:10.939" v="554" actId="122"/>
          <ac:spMkLst>
            <pc:docMk/>
            <pc:sldMk cId="2117236352" sldId="600"/>
            <ac:spMk id="30" creationId="{6408BD2B-EA27-4565-B290-1216FE9662EC}"/>
          </ac:spMkLst>
        </pc:spChg>
        <pc:spChg chg="mod">
          <ac:chgData name="Rob Sewell" userId="c802df42025d5e1f" providerId="LiveId" clId="{41EED657-3FA6-4747-9731-6596B7882177}" dt="2019-10-27T13:59:26.040" v="635" actId="20577"/>
          <ac:spMkLst>
            <pc:docMk/>
            <pc:sldMk cId="2117236352" sldId="600"/>
            <ac:spMk id="31" creationId="{930A6F87-D5E7-40BC-99D5-E21904C3AE45}"/>
          </ac:spMkLst>
        </pc:spChg>
        <pc:spChg chg="mod">
          <ac:chgData name="Rob Sewell" userId="c802df42025d5e1f" providerId="LiveId" clId="{41EED657-3FA6-4747-9731-6596B7882177}" dt="2019-10-27T13:43:13.645" v="555" actId="122"/>
          <ac:spMkLst>
            <pc:docMk/>
            <pc:sldMk cId="2117236352" sldId="600"/>
            <ac:spMk id="39" creationId="{0A837240-D309-4F7B-A460-95921597E414}"/>
          </ac:spMkLst>
        </pc:spChg>
        <pc:grpChg chg="mod">
          <ac:chgData name="Rob Sewell" userId="c802df42025d5e1f" providerId="LiveId" clId="{41EED657-3FA6-4747-9731-6596B7882177}" dt="2019-10-27T13:34:58.862" v="436" actId="1076"/>
          <ac:grpSpMkLst>
            <pc:docMk/>
            <pc:sldMk cId="2117236352" sldId="600"/>
            <ac:grpSpMk id="29" creationId="{58D07552-E27A-477D-B84C-3BE57E121D5F}"/>
          </ac:grpSpMkLst>
        </pc:grpChg>
        <pc:grpChg chg="add del mod">
          <ac:chgData name="Rob Sewell" userId="c802df42025d5e1f" providerId="LiveId" clId="{41EED657-3FA6-4747-9731-6596B7882177}" dt="2019-10-27T13:37:42.568" v="484" actId="478"/>
          <ac:grpSpMkLst>
            <pc:docMk/>
            <pc:sldMk cId="2117236352" sldId="600"/>
            <ac:grpSpMk id="34" creationId="{41CCB37C-FB6B-41E1-BBEA-D709453AAFFF}"/>
          </ac:grpSpMkLst>
        </pc:grpChg>
        <pc:grpChg chg="add">
          <ac:chgData name="Rob Sewell" userId="c802df42025d5e1f" providerId="LiveId" clId="{41EED657-3FA6-4747-9731-6596B7882177}" dt="2019-10-27T13:37:37.363" v="483"/>
          <ac:grpSpMkLst>
            <pc:docMk/>
            <pc:sldMk cId="2117236352" sldId="600"/>
            <ac:grpSpMk id="38" creationId="{A9D94F53-826D-497F-9256-501C9020995C}"/>
          </ac:grpSpMkLst>
        </pc:grpChg>
        <pc:picChg chg="del">
          <ac:chgData name="Rob Sewell" userId="c802df42025d5e1f" providerId="LiveId" clId="{41EED657-3FA6-4747-9731-6596B7882177}" dt="2019-10-27T13:33:49.527" v="423" actId="478"/>
          <ac:picMkLst>
            <pc:docMk/>
            <pc:sldMk cId="2117236352" sldId="600"/>
            <ac:picMk id="28" creationId="{08BF0F13-FAFC-410B-8280-A668DD0D2EB8}"/>
          </ac:picMkLst>
        </pc:picChg>
        <pc:picChg chg="del">
          <ac:chgData name="Rob Sewell" userId="c802df42025d5e1f" providerId="LiveId" clId="{41EED657-3FA6-4747-9731-6596B7882177}" dt="2019-10-27T13:33:48.290" v="422" actId="478"/>
          <ac:picMkLst>
            <pc:docMk/>
            <pc:sldMk cId="2117236352" sldId="600"/>
            <ac:picMk id="32" creationId="{A096ACA3-8566-478E-97BD-A0660ECB8682}"/>
          </ac:picMkLst>
        </pc:picChg>
        <pc:picChg chg="del mod">
          <ac:chgData name="Rob Sewell" userId="c802df42025d5e1f" providerId="LiveId" clId="{41EED657-3FA6-4747-9731-6596B7882177}" dt="2019-10-27T13:34:18.462" v="426" actId="478"/>
          <ac:picMkLst>
            <pc:docMk/>
            <pc:sldMk cId="2117236352" sldId="600"/>
            <ac:picMk id="33" creationId="{099976B4-9204-4978-8EA5-168AD3B54DC2}"/>
          </ac:picMkLst>
        </pc:picChg>
        <pc:picChg chg="add mod">
          <ac:chgData name="Rob Sewell" userId="c802df42025d5e1f" providerId="LiveId" clId="{41EED657-3FA6-4747-9731-6596B7882177}" dt="2019-10-27T13:36:14.275" v="476" actId="14100"/>
          <ac:picMkLst>
            <pc:docMk/>
            <pc:sldMk cId="2117236352" sldId="600"/>
            <ac:picMk id="37" creationId="{DE600EB1-6D8E-4F22-98D1-1E7DEF5D5E2B}"/>
          </ac:picMkLst>
        </pc:picChg>
        <pc:cxnChg chg="del">
          <ac:chgData name="Rob Sewell" userId="c802df42025d5e1f" providerId="LiveId" clId="{41EED657-3FA6-4747-9731-6596B7882177}" dt="2019-10-27T13:34:30.899" v="428" actId="478"/>
          <ac:cxnSpMkLst>
            <pc:docMk/>
            <pc:sldMk cId="2117236352" sldId="600"/>
            <ac:cxnSpMk id="16" creationId="{E1798542-F3C3-4040-BD54-A4BDCD1AB183}"/>
          </ac:cxnSpMkLst>
        </pc:cxnChg>
        <pc:cxnChg chg="del">
          <ac:chgData name="Rob Sewell" userId="c802df42025d5e1f" providerId="LiveId" clId="{41EED657-3FA6-4747-9731-6596B7882177}" dt="2019-10-27T13:34:33.221" v="431" actId="478"/>
          <ac:cxnSpMkLst>
            <pc:docMk/>
            <pc:sldMk cId="2117236352" sldId="600"/>
            <ac:cxnSpMk id="18" creationId="{876F0E00-4F97-4273-A794-42C0BA3EBD68}"/>
          </ac:cxnSpMkLst>
        </pc:cxnChg>
        <pc:cxnChg chg="del">
          <ac:chgData name="Rob Sewell" userId="c802df42025d5e1f" providerId="LiveId" clId="{41EED657-3FA6-4747-9731-6596B7882177}" dt="2019-10-27T13:34:33.791" v="432" actId="478"/>
          <ac:cxnSpMkLst>
            <pc:docMk/>
            <pc:sldMk cId="2117236352" sldId="600"/>
            <ac:cxnSpMk id="20" creationId="{8CCFEB64-B00C-41EF-8696-1D8C65D34DB8}"/>
          </ac:cxnSpMkLst>
        </pc:cxnChg>
      </pc:sldChg>
      <pc:sldChg chg="add del">
        <pc:chgData name="Rob Sewell" userId="c802df42025d5e1f" providerId="LiveId" clId="{41EED657-3FA6-4747-9731-6596B7882177}" dt="2019-10-28T08:03:16.757" v="2210" actId="47"/>
        <pc:sldMkLst>
          <pc:docMk/>
          <pc:sldMk cId="4055122675" sldId="601"/>
        </pc:sldMkLst>
      </pc:sldChg>
      <pc:sldChg chg="delSp modSp add del mod modTransition delAnim modAnim modShow">
        <pc:chgData name="Rob Sewell" userId="c802df42025d5e1f" providerId="LiveId" clId="{41EED657-3FA6-4747-9731-6596B7882177}" dt="2019-10-27T13:51:09.399" v="612" actId="2696"/>
        <pc:sldMkLst>
          <pc:docMk/>
          <pc:sldMk cId="3562811482" sldId="602"/>
        </pc:sldMkLst>
        <pc:spChg chg="mod">
          <ac:chgData name="Rob Sewell" userId="c802df42025d5e1f" providerId="LiveId" clId="{41EED657-3FA6-4747-9731-6596B7882177}" dt="2019-10-27T13:39:00.553" v="492" actId="1076"/>
          <ac:spMkLst>
            <pc:docMk/>
            <pc:sldMk cId="3562811482" sldId="602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3:39:00.553" v="492" actId="1076"/>
          <ac:spMkLst>
            <pc:docMk/>
            <pc:sldMk cId="3562811482" sldId="602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3:39:00.553" v="492" actId="1076"/>
          <ac:spMkLst>
            <pc:docMk/>
            <pc:sldMk cId="3562811482" sldId="602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3:43:17.875" v="556" actId="122"/>
          <ac:spMkLst>
            <pc:docMk/>
            <pc:sldMk cId="3562811482" sldId="602"/>
            <ac:spMk id="25" creationId="{197771C5-D4CF-4A11-81D0-D3BAEF633E27}"/>
          </ac:spMkLst>
        </pc:spChg>
        <pc:spChg chg="mod">
          <ac:chgData name="Rob Sewell" userId="c802df42025d5e1f" providerId="LiveId" clId="{41EED657-3FA6-4747-9731-6596B7882177}" dt="2019-10-27T13:43:20.238" v="557" actId="122"/>
          <ac:spMkLst>
            <pc:docMk/>
            <pc:sldMk cId="3562811482" sldId="602"/>
            <ac:spMk id="30" creationId="{6408BD2B-EA27-4565-B290-1216FE9662EC}"/>
          </ac:spMkLst>
        </pc:spChg>
        <pc:spChg chg="mod">
          <ac:chgData name="Rob Sewell" userId="c802df42025d5e1f" providerId="LiveId" clId="{41EED657-3FA6-4747-9731-6596B7882177}" dt="2019-10-27T13:43:22.698" v="558" actId="122"/>
          <ac:spMkLst>
            <pc:docMk/>
            <pc:sldMk cId="3562811482" sldId="602"/>
            <ac:spMk id="39" creationId="{0A837240-D309-4F7B-A460-95921597E414}"/>
          </ac:spMkLst>
        </pc:spChg>
        <pc:grpChg chg="mod">
          <ac:chgData name="Rob Sewell" userId="c802df42025d5e1f" providerId="LiveId" clId="{41EED657-3FA6-4747-9731-6596B7882177}" dt="2019-10-27T13:39:00.553" v="492" actId="1076"/>
          <ac:grpSpMkLst>
            <pc:docMk/>
            <pc:sldMk cId="3562811482" sldId="602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3:39:00.553" v="492" actId="1076"/>
          <ac:grpSpMkLst>
            <pc:docMk/>
            <pc:sldMk cId="3562811482" sldId="602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3:39:00.553" v="492" actId="1076"/>
          <ac:grpSpMkLst>
            <pc:docMk/>
            <pc:sldMk cId="3562811482" sldId="602"/>
            <ac:grpSpMk id="38" creationId="{A9D94F53-826D-497F-9256-501C9020995C}"/>
          </ac:grpSpMkLst>
        </pc:grpChg>
        <pc:picChg chg="del">
          <ac:chgData name="Rob Sewell" userId="c802df42025d5e1f" providerId="LiveId" clId="{41EED657-3FA6-4747-9731-6596B7882177}" dt="2019-10-27T13:38:22.350" v="487" actId="478"/>
          <ac:picMkLst>
            <pc:docMk/>
            <pc:sldMk cId="3562811482" sldId="602"/>
            <ac:picMk id="37" creationId="{DE600EB1-6D8E-4F22-98D1-1E7DEF5D5E2B}"/>
          </ac:picMkLst>
        </pc:picChg>
        <pc:picChg chg="mod">
          <ac:chgData name="Rob Sewell" userId="c802df42025d5e1f" providerId="LiveId" clId="{41EED657-3FA6-4747-9731-6596B7882177}" dt="2019-10-27T13:39:00.553" v="492" actId="1076"/>
          <ac:picMkLst>
            <pc:docMk/>
            <pc:sldMk cId="3562811482" sldId="602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3:39:00.553" v="492" actId="1076"/>
          <ac:cxnSpMkLst>
            <pc:docMk/>
            <pc:sldMk cId="3562811482" sldId="602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3:39:00.553" v="492" actId="1076"/>
          <ac:cxnSpMkLst>
            <pc:docMk/>
            <pc:sldMk cId="3562811482" sldId="602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3:39:00.553" v="492" actId="1076"/>
          <ac:cxnSpMkLst>
            <pc:docMk/>
            <pc:sldMk cId="3562811482" sldId="602"/>
            <ac:cxnSpMk id="14" creationId="{9F9B15BA-A2B7-4CD2-BCAD-3FD07AE7AAE4}"/>
          </ac:cxnSpMkLst>
        </pc:cxnChg>
      </pc:sldChg>
      <pc:sldChg chg="addSp modSp add modTransition modAnim">
        <pc:chgData name="Rob Sewell" userId="c802df42025d5e1f" providerId="LiveId" clId="{41EED657-3FA6-4747-9731-6596B7882177}" dt="2019-10-28T07:49:52.549" v="2205" actId="20577"/>
        <pc:sldMkLst>
          <pc:docMk/>
          <pc:sldMk cId="1684625015" sldId="603"/>
        </pc:sldMkLst>
        <pc:spChg chg="mod">
          <ac:chgData name="Rob Sewell" userId="c802df42025d5e1f" providerId="LiveId" clId="{41EED657-3FA6-4747-9731-6596B7882177}" dt="2019-10-27T13:39:25.157" v="494" actId="1076"/>
          <ac:spMkLst>
            <pc:docMk/>
            <pc:sldMk cId="1684625015" sldId="603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3:39:25.157" v="494" actId="1076"/>
          <ac:spMkLst>
            <pc:docMk/>
            <pc:sldMk cId="1684625015" sldId="603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3:39:25.157" v="494" actId="1076"/>
          <ac:spMkLst>
            <pc:docMk/>
            <pc:sldMk cId="1684625015" sldId="603"/>
            <ac:spMk id="22" creationId="{5455069F-E10E-4169-80E2-1CDA6EBECC3C}"/>
          </ac:spMkLst>
        </pc:spChg>
        <pc:spChg chg="add mod ord">
          <ac:chgData name="Rob Sewell" userId="c802df42025d5e1f" providerId="LiveId" clId="{41EED657-3FA6-4747-9731-6596B7882177}" dt="2019-10-27T13:40:54.797" v="501" actId="167"/>
          <ac:spMkLst>
            <pc:docMk/>
            <pc:sldMk cId="1684625015" sldId="603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3:43:29.958" v="560" actId="122"/>
          <ac:spMkLst>
            <pc:docMk/>
            <pc:sldMk cId="1684625015" sldId="603"/>
            <ac:spMk id="28" creationId="{D4D3F3CD-4680-43DB-B035-722D9AB6E581}"/>
          </ac:spMkLst>
        </pc:spChg>
        <pc:spChg chg="mod">
          <ac:chgData name="Rob Sewell" userId="c802df42025d5e1f" providerId="LiveId" clId="{41EED657-3FA6-4747-9731-6596B7882177}" dt="2019-10-27T13:43:27.454" v="559" actId="122"/>
          <ac:spMkLst>
            <pc:docMk/>
            <pc:sldMk cId="1684625015" sldId="603"/>
            <ac:spMk id="30" creationId="{6408BD2B-EA27-4565-B290-1216FE9662EC}"/>
          </ac:spMkLst>
        </pc:spChg>
        <pc:spChg chg="mod">
          <ac:chgData name="Rob Sewell" userId="c802df42025d5e1f" providerId="LiveId" clId="{41EED657-3FA6-4747-9731-6596B7882177}" dt="2019-10-28T07:49:52.549" v="2205" actId="20577"/>
          <ac:spMkLst>
            <pc:docMk/>
            <pc:sldMk cId="1684625015" sldId="603"/>
            <ac:spMk id="31" creationId="{930A6F87-D5E7-40BC-99D5-E21904C3AE45}"/>
          </ac:spMkLst>
        </pc:spChg>
        <pc:spChg chg="mod">
          <ac:chgData name="Rob Sewell" userId="c802df42025d5e1f" providerId="LiveId" clId="{41EED657-3FA6-4747-9731-6596B7882177}" dt="2019-10-27T13:41:52.085" v="542" actId="20577"/>
          <ac:spMkLst>
            <pc:docMk/>
            <pc:sldMk cId="1684625015" sldId="603"/>
            <ac:spMk id="32" creationId="{4AABB9DB-B226-4748-9F20-E8C4826C0CE8}"/>
          </ac:spMkLst>
        </pc:spChg>
        <pc:grpChg chg="add mod">
          <ac:chgData name="Rob Sewell" userId="c802df42025d5e1f" providerId="LiveId" clId="{41EED657-3FA6-4747-9731-6596B7882177}" dt="2019-10-27T13:42:19.627" v="546" actId="1076"/>
          <ac:grpSpMkLst>
            <pc:docMk/>
            <pc:sldMk cId="1684625015" sldId="603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3:39:25.157" v="494" actId="1076"/>
          <ac:grpSpMkLst>
            <pc:docMk/>
            <pc:sldMk cId="1684625015" sldId="603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3:39:25.157" v="494" actId="1076"/>
          <ac:grpSpMkLst>
            <pc:docMk/>
            <pc:sldMk cId="1684625015" sldId="603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3:39:25.157" v="494" actId="1076"/>
          <ac:grpSpMkLst>
            <pc:docMk/>
            <pc:sldMk cId="1684625015" sldId="603"/>
            <ac:grpSpMk id="38" creationId="{A9D94F53-826D-497F-9256-501C9020995C}"/>
          </ac:grpSpMkLst>
        </pc:grpChg>
        <pc:picChg chg="add mod">
          <ac:chgData name="Rob Sewell" userId="c802df42025d5e1f" providerId="LiveId" clId="{41EED657-3FA6-4747-9731-6596B7882177}" dt="2019-10-27T13:42:09.516" v="545" actId="14100"/>
          <ac:picMkLst>
            <pc:docMk/>
            <pc:sldMk cId="1684625015" sldId="603"/>
            <ac:picMk id="18" creationId="{EC4DE263-34DC-42B5-A0B2-A86C4E107DEF}"/>
          </ac:picMkLst>
        </pc:picChg>
        <pc:picChg chg="add mod">
          <ac:chgData name="Rob Sewell" userId="c802df42025d5e1f" providerId="LiveId" clId="{41EED657-3FA6-4747-9731-6596B7882177}" dt="2019-10-27T13:41:58.507" v="543" actId="1076"/>
          <ac:picMkLst>
            <pc:docMk/>
            <pc:sldMk cId="1684625015" sldId="603"/>
            <ac:picMk id="19" creationId="{CED26B2C-5AB9-494E-A57B-FAEB6C1FDA88}"/>
          </ac:picMkLst>
        </pc:picChg>
        <pc:picChg chg="mod">
          <ac:chgData name="Rob Sewell" userId="c802df42025d5e1f" providerId="LiveId" clId="{41EED657-3FA6-4747-9731-6596B7882177}" dt="2019-10-27T13:39:25.157" v="494" actId="1076"/>
          <ac:picMkLst>
            <pc:docMk/>
            <pc:sldMk cId="1684625015" sldId="603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3:39:25.157" v="494" actId="1076"/>
          <ac:cxnSpMkLst>
            <pc:docMk/>
            <pc:sldMk cId="1684625015" sldId="603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3:39:25.157" v="494" actId="1076"/>
          <ac:cxnSpMkLst>
            <pc:docMk/>
            <pc:sldMk cId="1684625015" sldId="603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3:39:25.157" v="494" actId="1076"/>
          <ac:cxnSpMkLst>
            <pc:docMk/>
            <pc:sldMk cId="1684625015" sldId="603"/>
            <ac:cxnSpMk id="14" creationId="{9F9B15BA-A2B7-4CD2-BCAD-3FD07AE7AAE4}"/>
          </ac:cxnSpMkLst>
        </pc:cxnChg>
        <pc:cxnChg chg="add mod ord">
          <ac:chgData name="Rob Sewell" userId="c802df42025d5e1f" providerId="LiveId" clId="{41EED657-3FA6-4747-9731-6596B7882177}" dt="2019-10-27T13:40:54.797" v="501" actId="167"/>
          <ac:cxnSpMkLst>
            <pc:docMk/>
            <pc:sldMk cId="1684625015" sldId="603"/>
            <ac:cxnSpMk id="20" creationId="{D2107EC7-9439-441E-B03A-8B7A3CAC0FE2}"/>
          </ac:cxnSpMkLst>
        </pc:cxnChg>
      </pc:sldChg>
      <pc:sldChg chg="addSp delSp modSp add delAnim modAnim">
        <pc:chgData name="Rob Sewell" userId="c802df42025d5e1f" providerId="LiveId" clId="{41EED657-3FA6-4747-9731-6596B7882177}" dt="2019-10-28T07:49:46.791" v="2201" actId="20577"/>
        <pc:sldMkLst>
          <pc:docMk/>
          <pc:sldMk cId="3841820400" sldId="604"/>
        </pc:sldMkLst>
        <pc:spChg chg="mod">
          <ac:chgData name="Rob Sewell" userId="c802df42025d5e1f" providerId="LiveId" clId="{41EED657-3FA6-4747-9731-6596B7882177}" dt="2019-10-28T07:49:46.791" v="2201" actId="20577"/>
          <ac:spMkLst>
            <pc:docMk/>
            <pc:sldMk cId="3841820400" sldId="604"/>
            <ac:spMk id="31" creationId="{930A6F87-D5E7-40BC-99D5-E21904C3AE45}"/>
          </ac:spMkLst>
        </pc:spChg>
        <pc:spChg chg="add mod">
          <ac:chgData name="Rob Sewell" userId="c802df42025d5e1f" providerId="LiveId" clId="{41EED657-3FA6-4747-9731-6596B7882177}" dt="2019-10-27T14:44:10.554" v="653" actId="1076"/>
          <ac:spMkLst>
            <pc:docMk/>
            <pc:sldMk cId="3841820400" sldId="604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4:44:46.598" v="660" actId="20577"/>
          <ac:spMkLst>
            <pc:docMk/>
            <pc:sldMk cId="3841820400" sldId="604"/>
            <ac:spMk id="36" creationId="{C1F0F4F7-1877-49BB-9A37-B38B77017237}"/>
          </ac:spMkLst>
        </pc:spChg>
        <pc:spChg chg="mod">
          <ac:chgData name="Rob Sewell" userId="c802df42025d5e1f" providerId="LiveId" clId="{41EED657-3FA6-4747-9731-6596B7882177}" dt="2019-10-27T14:44:57.713" v="682" actId="20577"/>
          <ac:spMkLst>
            <pc:docMk/>
            <pc:sldMk cId="3841820400" sldId="604"/>
            <ac:spMk id="37" creationId="{1554D22E-EDCD-465E-98A4-3370939DC870}"/>
          </ac:spMkLst>
        </pc:spChg>
        <pc:spChg chg="add mod">
          <ac:chgData name="Rob Sewell" userId="c802df42025d5e1f" providerId="LiveId" clId="{41EED657-3FA6-4747-9731-6596B7882177}" dt="2019-10-27T14:49:42.591" v="702" actId="1076"/>
          <ac:spMkLst>
            <pc:docMk/>
            <pc:sldMk cId="3841820400" sldId="604"/>
            <ac:spMk id="41" creationId="{438D8EEC-6B7D-4FDE-B206-1ED498632770}"/>
          </ac:spMkLst>
        </pc:spChg>
        <pc:grpChg chg="add mod">
          <ac:chgData name="Rob Sewell" userId="c802df42025d5e1f" providerId="LiveId" clId="{41EED657-3FA6-4747-9731-6596B7882177}" dt="2019-10-27T14:44:32.603" v="656" actId="1076"/>
          <ac:grpSpMkLst>
            <pc:docMk/>
            <pc:sldMk cId="3841820400" sldId="604"/>
            <ac:grpSpMk id="35" creationId="{B86FAC4A-68DE-4A67-B3DB-CCD7F724A7DF}"/>
          </ac:grpSpMkLst>
        </pc:grpChg>
        <pc:picChg chg="add mod">
          <ac:chgData name="Rob Sewell" userId="c802df42025d5e1f" providerId="LiveId" clId="{41EED657-3FA6-4747-9731-6596B7882177}" dt="2019-10-27T14:51:50.601" v="706" actId="1076"/>
          <ac:picMkLst>
            <pc:docMk/>
            <pc:sldMk cId="3841820400" sldId="604"/>
            <ac:picMk id="2" creationId="{96A60201-612F-4DCB-8501-E9594A44498F}"/>
          </ac:picMkLst>
        </pc:picChg>
        <pc:picChg chg="del">
          <ac:chgData name="Rob Sewell" userId="c802df42025d5e1f" providerId="LiveId" clId="{41EED657-3FA6-4747-9731-6596B7882177}" dt="2019-10-27T13:51:47.451" v="616" actId="478"/>
          <ac:picMkLst>
            <pc:docMk/>
            <pc:sldMk cId="3841820400" sldId="604"/>
            <ac:picMk id="18" creationId="{EC4DE263-34DC-42B5-A0B2-A86C4E107DEF}"/>
          </ac:picMkLst>
        </pc:picChg>
        <pc:picChg chg="del">
          <ac:chgData name="Rob Sewell" userId="c802df42025d5e1f" providerId="LiveId" clId="{41EED657-3FA6-4747-9731-6596B7882177}" dt="2019-10-27T13:51:44.920" v="615" actId="478"/>
          <ac:picMkLst>
            <pc:docMk/>
            <pc:sldMk cId="3841820400" sldId="604"/>
            <ac:picMk id="19" creationId="{CED26B2C-5AB9-494E-A57B-FAEB6C1FDA88}"/>
          </ac:picMkLst>
        </pc:picChg>
        <pc:cxnChg chg="add mod ord">
          <ac:chgData name="Rob Sewell" userId="c802df42025d5e1f" providerId="LiveId" clId="{41EED657-3FA6-4747-9731-6596B7882177}" dt="2019-10-27T14:44:17.475" v="654" actId="167"/>
          <ac:cxnSpMkLst>
            <pc:docMk/>
            <pc:sldMk cId="3841820400" sldId="604"/>
            <ac:cxnSpMk id="33" creationId="{3AE69D70-7AA6-47B3-A3DB-047043FDFE40}"/>
          </ac:cxnSpMkLst>
        </pc:cxnChg>
      </pc:sldChg>
      <pc:sldChg chg="addSp delSp modSp add del">
        <pc:chgData name="Rob Sewell" userId="c802df42025d5e1f" providerId="LiveId" clId="{41EED657-3FA6-4747-9731-6596B7882177}" dt="2019-10-27T14:56:54.270" v="734" actId="2696"/>
        <pc:sldMkLst>
          <pc:docMk/>
          <pc:sldMk cId="3808030388" sldId="605"/>
        </pc:sldMkLst>
        <pc:picChg chg="add del mod">
          <ac:chgData name="Rob Sewell" userId="c802df42025d5e1f" providerId="LiveId" clId="{41EED657-3FA6-4747-9731-6596B7882177}" dt="2019-10-27T14:55:05.818" v="717"/>
          <ac:picMkLst>
            <pc:docMk/>
            <pc:sldMk cId="3808030388" sldId="605"/>
            <ac:picMk id="3" creationId="{5005BEAB-B177-427B-923D-1B28209FCF49}"/>
          </ac:picMkLst>
        </pc:picChg>
      </pc:sldChg>
      <pc:sldChg chg="addSp modSp add">
        <pc:chgData name="Rob Sewell" userId="c802df42025d5e1f" providerId="LiveId" clId="{41EED657-3FA6-4747-9731-6596B7882177}" dt="2019-10-27T14:55:43.512" v="723" actId="1076"/>
        <pc:sldMkLst>
          <pc:docMk/>
          <pc:sldMk cId="591940271" sldId="606"/>
        </pc:sldMkLst>
        <pc:picChg chg="add mod">
          <ac:chgData name="Rob Sewell" userId="c802df42025d5e1f" providerId="LiveId" clId="{41EED657-3FA6-4747-9731-6596B7882177}" dt="2019-10-27T14:55:43.512" v="723" actId="1076"/>
          <ac:picMkLst>
            <pc:docMk/>
            <pc:sldMk cId="591940271" sldId="606"/>
            <ac:picMk id="2" creationId="{C52360EC-F723-494B-B5A5-B0FB223BB061}"/>
          </ac:picMkLst>
        </pc:picChg>
      </pc:sldChg>
      <pc:sldChg chg="delSp modSp add ord modTransition">
        <pc:chgData name="Rob Sewell" userId="c802df42025d5e1f" providerId="LiveId" clId="{41EED657-3FA6-4747-9731-6596B7882177}" dt="2019-10-28T07:49:34.421" v="2197" actId="20577"/>
        <pc:sldMkLst>
          <pc:docMk/>
          <pc:sldMk cId="620674134" sldId="607"/>
        </pc:sldMkLst>
        <pc:spChg chg="mod">
          <ac:chgData name="Rob Sewell" userId="c802df42025d5e1f" providerId="LiveId" clId="{41EED657-3FA6-4747-9731-6596B7882177}" dt="2019-10-28T07:49:34.421" v="2197" actId="20577"/>
          <ac:spMkLst>
            <pc:docMk/>
            <pc:sldMk cId="620674134" sldId="607"/>
            <ac:spMk id="31" creationId="{930A6F87-D5E7-40BC-99D5-E21904C3AE45}"/>
          </ac:spMkLst>
        </pc:spChg>
        <pc:picChg chg="del">
          <ac:chgData name="Rob Sewell" userId="c802df42025d5e1f" providerId="LiveId" clId="{41EED657-3FA6-4747-9731-6596B7882177}" dt="2019-10-27T14:55:59.199" v="727" actId="478"/>
          <ac:picMkLst>
            <pc:docMk/>
            <pc:sldMk cId="620674134" sldId="607"/>
            <ac:picMk id="2" creationId="{96A60201-612F-4DCB-8501-E9594A44498F}"/>
          </ac:picMkLst>
        </pc:picChg>
      </pc:sldChg>
      <pc:sldChg chg="addSp modSp add modAnim">
        <pc:chgData name="Rob Sewell" userId="c802df42025d5e1f" providerId="LiveId" clId="{41EED657-3FA6-4747-9731-6596B7882177}" dt="2019-10-28T07:30:58.698" v="2006"/>
        <pc:sldMkLst>
          <pc:docMk/>
          <pc:sldMk cId="1965421489" sldId="608"/>
        </pc:sldMkLst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4:56:35.566" v="733" actId="1076"/>
          <ac:spMkLst>
            <pc:docMk/>
            <pc:sldMk cId="1965421489" sldId="608"/>
            <ac:spMk id="41" creationId="{438D8EEC-6B7D-4FDE-B206-1ED498632770}"/>
          </ac:spMkLst>
        </pc:spChg>
        <pc:spChg chg="add mod">
          <ac:chgData name="Rob Sewell" userId="c802df42025d5e1f" providerId="LiveId" clId="{41EED657-3FA6-4747-9731-6596B7882177}" dt="2019-10-27T14:58:27.154" v="740" actId="1076"/>
          <ac:spMkLst>
            <pc:docMk/>
            <pc:sldMk cId="1965421489" sldId="608"/>
            <ac:spMk id="43" creationId="{EB2F6503-DB9F-42D8-8261-5E8BEDA1C164}"/>
          </ac:spMkLst>
        </pc:spChg>
        <pc:spChg chg="mod">
          <ac:chgData name="Rob Sewell" userId="c802df42025d5e1f" providerId="LiveId" clId="{41EED657-3FA6-4747-9731-6596B7882177}" dt="2019-10-27T14:59:45.739" v="747" actId="20577"/>
          <ac:spMkLst>
            <pc:docMk/>
            <pc:sldMk cId="1965421489" sldId="608"/>
            <ac:spMk id="45" creationId="{D0D5C1C3-9903-413C-A4EB-703D4812EAD4}"/>
          </ac:spMkLst>
        </pc:spChg>
        <pc:spChg chg="mod">
          <ac:chgData name="Rob Sewell" userId="c802df42025d5e1f" providerId="LiveId" clId="{41EED657-3FA6-4747-9731-6596B7882177}" dt="2019-10-27T14:59:54.904" v="760" actId="20577"/>
          <ac:spMkLst>
            <pc:docMk/>
            <pc:sldMk cId="1965421489" sldId="608"/>
            <ac:spMk id="46" creationId="{6EB49871-23BF-45FC-BE07-B879EDC9A3BC}"/>
          </ac:spMkLst>
        </pc:spChg>
        <pc:grpChg chg="mod">
          <ac:chgData name="Rob Sewell" userId="c802df42025d5e1f" providerId="LiveId" clId="{41EED657-3FA6-4747-9731-6596B7882177}" dt="2019-10-27T14:56:35.566" v="733" actId="1076"/>
          <ac:grpSpMkLst>
            <pc:docMk/>
            <pc:sldMk cId="1965421489" sldId="608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4:56:35.566" v="733" actId="1076"/>
          <ac:grpSpMkLst>
            <pc:docMk/>
            <pc:sldMk cId="1965421489" sldId="608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4:56:35.566" v="733" actId="1076"/>
          <ac:grpSpMkLst>
            <pc:docMk/>
            <pc:sldMk cId="1965421489" sldId="608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4:58:31.407" v="741" actId="1076"/>
          <ac:grpSpMkLst>
            <pc:docMk/>
            <pc:sldMk cId="1965421489" sldId="608"/>
            <ac:grpSpMk id="35" creationId="{B86FAC4A-68DE-4A67-B3DB-CCD7F724A7DF}"/>
          </ac:grpSpMkLst>
        </pc:grpChg>
        <pc:grpChg chg="mod">
          <ac:chgData name="Rob Sewell" userId="c802df42025d5e1f" providerId="LiveId" clId="{41EED657-3FA6-4747-9731-6596B7882177}" dt="2019-10-27T14:56:35.566" v="733" actId="1076"/>
          <ac:grpSpMkLst>
            <pc:docMk/>
            <pc:sldMk cId="1965421489" sldId="608"/>
            <ac:grpSpMk id="38" creationId="{A9D94F53-826D-497F-9256-501C9020995C}"/>
          </ac:grpSpMkLst>
        </pc:grpChg>
        <pc:grpChg chg="add mod">
          <ac:chgData name="Rob Sewell" userId="c802df42025d5e1f" providerId="LiveId" clId="{41EED657-3FA6-4747-9731-6596B7882177}" dt="2019-10-27T14:58:46.047" v="743" actId="1076"/>
          <ac:grpSpMkLst>
            <pc:docMk/>
            <pc:sldMk cId="1965421489" sldId="608"/>
            <ac:grpSpMk id="44" creationId="{D32E9FD1-E1BE-4EB8-AAC0-22B225C2077D}"/>
          </ac:grpSpMkLst>
        </pc:grpChg>
        <pc:picChg chg="add mod">
          <ac:chgData name="Rob Sewell" userId="c802df42025d5e1f" providerId="LiveId" clId="{41EED657-3FA6-4747-9731-6596B7882177}" dt="2019-10-27T15:00:28.390" v="762" actId="1076"/>
          <ac:picMkLst>
            <pc:docMk/>
            <pc:sldMk cId="1965421489" sldId="608"/>
            <ac:picMk id="2" creationId="{81B9C4F6-CF54-4829-BF17-9E09485EB2C2}"/>
          </ac:picMkLst>
        </pc:picChg>
        <pc:picChg chg="mod">
          <ac:chgData name="Rob Sewell" userId="c802df42025d5e1f" providerId="LiveId" clId="{41EED657-3FA6-4747-9731-6596B7882177}" dt="2019-10-27T14:56:35.566" v="733" actId="1076"/>
          <ac:picMkLst>
            <pc:docMk/>
            <pc:sldMk cId="1965421489" sldId="608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4:56:35.566" v="733" actId="1076"/>
          <ac:cxnSpMkLst>
            <pc:docMk/>
            <pc:sldMk cId="1965421489" sldId="608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4:56:35.566" v="733" actId="1076"/>
          <ac:cxnSpMkLst>
            <pc:docMk/>
            <pc:sldMk cId="1965421489" sldId="608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4:56:35.566" v="733" actId="1076"/>
          <ac:cxnSpMkLst>
            <pc:docMk/>
            <pc:sldMk cId="1965421489" sldId="608"/>
            <ac:cxnSpMk id="14" creationId="{9F9B15BA-A2B7-4CD2-BCAD-3FD07AE7AAE4}"/>
          </ac:cxnSpMkLst>
        </pc:cxnChg>
        <pc:cxnChg chg="mod">
          <ac:chgData name="Rob Sewell" userId="c802df42025d5e1f" providerId="LiveId" clId="{41EED657-3FA6-4747-9731-6596B7882177}" dt="2019-10-27T14:56:35.566" v="733" actId="1076"/>
          <ac:cxnSpMkLst>
            <pc:docMk/>
            <pc:sldMk cId="1965421489" sldId="608"/>
            <ac:cxnSpMk id="20" creationId="{D2107EC7-9439-441E-B03A-8B7A3CAC0FE2}"/>
          </ac:cxnSpMkLst>
        </pc:cxnChg>
        <pc:cxnChg chg="mod">
          <ac:chgData name="Rob Sewell" userId="c802df42025d5e1f" providerId="LiveId" clId="{41EED657-3FA6-4747-9731-6596B7882177}" dt="2019-10-27T14:56:35.566" v="733" actId="1076"/>
          <ac:cxnSpMkLst>
            <pc:docMk/>
            <pc:sldMk cId="1965421489" sldId="608"/>
            <ac:cxnSpMk id="33" creationId="{3AE69D70-7AA6-47B3-A3DB-047043FDFE40}"/>
          </ac:cxnSpMkLst>
        </pc:cxnChg>
        <pc:cxnChg chg="add mod ord">
          <ac:chgData name="Rob Sewell" userId="c802df42025d5e1f" providerId="LiveId" clId="{41EED657-3FA6-4747-9731-6596B7882177}" dt="2019-10-27T14:58:23.326" v="739" actId="167"/>
          <ac:cxnSpMkLst>
            <pc:docMk/>
            <pc:sldMk cId="1965421489" sldId="608"/>
            <ac:cxnSpMk id="42" creationId="{974CAEF4-70BD-4F93-B805-736E299B540E}"/>
          </ac:cxnSpMkLst>
        </pc:cxnChg>
      </pc:sldChg>
      <pc:sldChg chg="addSp delSp modSp add modAnim">
        <pc:chgData name="Rob Sewell" userId="c802df42025d5e1f" providerId="LiveId" clId="{41EED657-3FA6-4747-9731-6596B7882177}" dt="2019-10-28T07:31:45.879" v="2010"/>
        <pc:sldMkLst>
          <pc:docMk/>
          <pc:sldMk cId="1976491455" sldId="609"/>
        </pc:sldMkLst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41" creationId="{438D8EEC-6B7D-4FDE-B206-1ED498632770}"/>
          </ac:spMkLst>
        </pc:spChg>
        <pc:spChg chg="mod">
          <ac:chgData name="Rob Sewell" userId="c802df42025d5e1f" providerId="LiveId" clId="{41EED657-3FA6-4747-9731-6596B7882177}" dt="2019-10-27T15:13:37.098" v="765" actId="1076"/>
          <ac:spMkLst>
            <pc:docMk/>
            <pc:sldMk cId="1976491455" sldId="609"/>
            <ac:spMk id="43" creationId="{EB2F6503-DB9F-42D8-8261-5E8BEDA1C164}"/>
          </ac:spMkLst>
        </pc:spChg>
        <pc:spChg chg="add mod">
          <ac:chgData name="Rob Sewell" userId="c802df42025d5e1f" providerId="LiveId" clId="{41EED657-3FA6-4747-9731-6596B7882177}" dt="2019-10-27T15:14:48.120" v="776" actId="1076"/>
          <ac:spMkLst>
            <pc:docMk/>
            <pc:sldMk cId="1976491455" sldId="609"/>
            <ac:spMk id="48" creationId="{BF6E62A0-A2EB-43C1-A2C8-5E65CFE1CBB8}"/>
          </ac:spMkLst>
        </pc:spChg>
        <pc:spChg chg="mod">
          <ac:chgData name="Rob Sewell" userId="c802df42025d5e1f" providerId="LiveId" clId="{41EED657-3FA6-4747-9731-6596B7882177}" dt="2019-10-27T15:15:24.343" v="782" actId="20577"/>
          <ac:spMkLst>
            <pc:docMk/>
            <pc:sldMk cId="1976491455" sldId="609"/>
            <ac:spMk id="50" creationId="{0F9CCFBE-F25A-4C12-A4C8-ACB4C1E70680}"/>
          </ac:spMkLst>
        </pc:spChg>
        <pc:spChg chg="mod">
          <ac:chgData name="Rob Sewell" userId="c802df42025d5e1f" providerId="LiveId" clId="{41EED657-3FA6-4747-9731-6596B7882177}" dt="2019-10-27T15:15:33.673" v="795" actId="20577"/>
          <ac:spMkLst>
            <pc:docMk/>
            <pc:sldMk cId="1976491455" sldId="609"/>
            <ac:spMk id="51" creationId="{C2ED6071-638A-4919-BED7-AA155053F70B}"/>
          </ac:spMkLst>
        </pc:s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35" creationId="{B86FAC4A-68DE-4A67-B3DB-CCD7F724A7DF}"/>
          </ac:grpSpMkLst>
        </pc:gr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38" creationId="{A9D94F53-826D-497F-9256-501C9020995C}"/>
          </ac:grpSpMkLst>
        </pc:grpChg>
        <pc:grpChg chg="mod">
          <ac:chgData name="Rob Sewell" userId="c802df42025d5e1f" providerId="LiveId" clId="{41EED657-3FA6-4747-9731-6596B7882177}" dt="2019-10-27T15:13:37.098" v="765" actId="1076"/>
          <ac:grpSpMkLst>
            <pc:docMk/>
            <pc:sldMk cId="1976491455" sldId="609"/>
            <ac:grpSpMk id="44" creationId="{D32E9FD1-E1BE-4EB8-AAC0-22B225C2077D}"/>
          </ac:grpSpMkLst>
        </pc:grpChg>
        <pc:grpChg chg="add mod">
          <ac:chgData name="Rob Sewell" userId="c802df42025d5e1f" providerId="LiveId" clId="{41EED657-3FA6-4747-9731-6596B7882177}" dt="2019-10-27T15:15:15.503" v="778" actId="1076"/>
          <ac:grpSpMkLst>
            <pc:docMk/>
            <pc:sldMk cId="1976491455" sldId="609"/>
            <ac:grpSpMk id="49" creationId="{071C0197-A2AF-4C3E-BA12-05203AA984AE}"/>
          </ac:grpSpMkLst>
        </pc:grpChg>
        <pc:picChg chg="del">
          <ac:chgData name="Rob Sewell" userId="c802df42025d5e1f" providerId="LiveId" clId="{41EED657-3FA6-4747-9731-6596B7882177}" dt="2019-10-27T15:13:20.798" v="764" actId="478"/>
          <ac:picMkLst>
            <pc:docMk/>
            <pc:sldMk cId="1976491455" sldId="609"/>
            <ac:picMk id="2" creationId="{81B9C4F6-CF54-4829-BF17-9E09485EB2C2}"/>
          </ac:picMkLst>
        </pc:picChg>
        <pc:picChg chg="add mod">
          <ac:chgData name="Rob Sewell" userId="c802df42025d5e1f" providerId="LiveId" clId="{41EED657-3FA6-4747-9731-6596B7882177}" dt="2019-10-27T15:13:50.302" v="769" actId="1076"/>
          <ac:picMkLst>
            <pc:docMk/>
            <pc:sldMk cId="1976491455" sldId="609"/>
            <ac:picMk id="3" creationId="{9D5058E3-6F81-4A9F-AE61-7849D816D619}"/>
          </ac:picMkLst>
        </pc:picChg>
        <pc:picChg chg="mod">
          <ac:chgData name="Rob Sewell" userId="c802df42025d5e1f" providerId="LiveId" clId="{41EED657-3FA6-4747-9731-6596B7882177}" dt="2019-10-27T15:13:37.098" v="765" actId="1076"/>
          <ac:picMkLst>
            <pc:docMk/>
            <pc:sldMk cId="1976491455" sldId="609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14" creationId="{9F9B15BA-A2B7-4CD2-BCAD-3FD07AE7AAE4}"/>
          </ac:cxnSpMkLst>
        </pc:cxn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20" creationId="{D2107EC7-9439-441E-B03A-8B7A3CAC0FE2}"/>
          </ac:cxnSpMkLst>
        </pc:cxn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33" creationId="{3AE69D70-7AA6-47B3-A3DB-047043FDFE40}"/>
          </ac:cxnSpMkLst>
        </pc:cxnChg>
        <pc:cxnChg chg="mod">
          <ac:chgData name="Rob Sewell" userId="c802df42025d5e1f" providerId="LiveId" clId="{41EED657-3FA6-4747-9731-6596B7882177}" dt="2019-10-27T15:13:37.098" v="765" actId="1076"/>
          <ac:cxnSpMkLst>
            <pc:docMk/>
            <pc:sldMk cId="1976491455" sldId="609"/>
            <ac:cxnSpMk id="42" creationId="{974CAEF4-70BD-4F93-B805-736E299B540E}"/>
          </ac:cxnSpMkLst>
        </pc:cxnChg>
        <pc:cxnChg chg="add mod ord">
          <ac:chgData name="Rob Sewell" userId="c802df42025d5e1f" providerId="LiveId" clId="{41EED657-3FA6-4747-9731-6596B7882177}" dt="2019-10-27T15:14:44.371" v="775" actId="167"/>
          <ac:cxnSpMkLst>
            <pc:docMk/>
            <pc:sldMk cId="1976491455" sldId="609"/>
            <ac:cxnSpMk id="47" creationId="{F39309EF-07CD-4F48-A170-35A9B5137EB7}"/>
          </ac:cxnSpMkLst>
        </pc:cxnChg>
      </pc:sldChg>
      <pc:sldChg chg="addSp delSp modSp add modAnim">
        <pc:chgData name="Rob Sewell" userId="c802df42025d5e1f" providerId="LiveId" clId="{41EED657-3FA6-4747-9731-6596B7882177}" dt="2019-10-28T07:50:57.043" v="2208" actId="1038"/>
        <pc:sldMkLst>
          <pc:docMk/>
          <pc:sldMk cId="1827867882" sldId="610"/>
        </pc:sldMkLst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41" creationId="{438D8EEC-6B7D-4FDE-B206-1ED498632770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43" creationId="{EB2F6503-DB9F-42D8-8261-5E8BEDA1C164}"/>
          </ac:spMkLst>
        </pc:spChg>
        <pc:spChg chg="mod">
          <ac:chgData name="Rob Sewell" userId="c802df42025d5e1f" providerId="LiveId" clId="{41EED657-3FA6-4747-9731-6596B7882177}" dt="2019-10-27T15:15:56.895" v="798" actId="1076"/>
          <ac:spMkLst>
            <pc:docMk/>
            <pc:sldMk cId="1827867882" sldId="610"/>
            <ac:spMk id="48" creationId="{BF6E62A0-A2EB-43C1-A2C8-5E65CFE1CBB8}"/>
          </ac:spMkLst>
        </pc:spChg>
        <pc:spChg chg="add mod">
          <ac:chgData name="Rob Sewell" userId="c802df42025d5e1f" providerId="LiveId" clId="{41EED657-3FA6-4747-9731-6596B7882177}" dt="2019-10-27T15:16:27.658" v="803" actId="1076"/>
          <ac:spMkLst>
            <pc:docMk/>
            <pc:sldMk cId="1827867882" sldId="610"/>
            <ac:spMk id="53" creationId="{07E04C57-1C85-46DF-A110-763E5D98F60A}"/>
          </ac:spMkLst>
        </pc:spChg>
        <pc:spChg chg="mod">
          <ac:chgData name="Rob Sewell" userId="c802df42025d5e1f" providerId="LiveId" clId="{41EED657-3FA6-4747-9731-6596B7882177}" dt="2019-10-27T15:16:58.575" v="809" actId="20577"/>
          <ac:spMkLst>
            <pc:docMk/>
            <pc:sldMk cId="1827867882" sldId="610"/>
            <ac:spMk id="55" creationId="{9A2BFAA7-AEDA-4D94-B4EE-579B32315465}"/>
          </ac:spMkLst>
        </pc:spChg>
        <pc:spChg chg="mod">
          <ac:chgData name="Rob Sewell" userId="c802df42025d5e1f" providerId="LiveId" clId="{41EED657-3FA6-4747-9731-6596B7882177}" dt="2019-10-27T15:17:12.112" v="810" actId="20577"/>
          <ac:spMkLst>
            <pc:docMk/>
            <pc:sldMk cId="1827867882" sldId="610"/>
            <ac:spMk id="56" creationId="{319773F9-71C2-4C52-AFE1-980C1C705F04}"/>
          </ac:spMkLst>
        </pc:s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35" creationId="{B86FAC4A-68DE-4A67-B3DB-CCD7F724A7DF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38" creationId="{A9D94F53-826D-497F-9256-501C9020995C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44" creationId="{D32E9FD1-E1BE-4EB8-AAC0-22B225C2077D}"/>
          </ac:grpSpMkLst>
        </pc:grpChg>
        <pc:grpChg chg="mod">
          <ac:chgData name="Rob Sewell" userId="c802df42025d5e1f" providerId="LiveId" clId="{41EED657-3FA6-4747-9731-6596B7882177}" dt="2019-10-27T15:15:56.895" v="798" actId="1076"/>
          <ac:grpSpMkLst>
            <pc:docMk/>
            <pc:sldMk cId="1827867882" sldId="610"/>
            <ac:grpSpMk id="49" creationId="{071C0197-A2AF-4C3E-BA12-05203AA984AE}"/>
          </ac:grpSpMkLst>
        </pc:grpChg>
        <pc:grpChg chg="add mod">
          <ac:chgData name="Rob Sewell" userId="c802df42025d5e1f" providerId="LiveId" clId="{41EED657-3FA6-4747-9731-6596B7882177}" dt="2019-10-27T15:16:54.455" v="805" actId="1076"/>
          <ac:grpSpMkLst>
            <pc:docMk/>
            <pc:sldMk cId="1827867882" sldId="610"/>
            <ac:grpSpMk id="54" creationId="{F342065D-6CEE-4C1B-8213-D72B59FD3B7E}"/>
          </ac:grpSpMkLst>
        </pc:grpChg>
        <pc:picChg chg="del">
          <ac:chgData name="Rob Sewell" userId="c802df42025d5e1f" providerId="LiveId" clId="{41EED657-3FA6-4747-9731-6596B7882177}" dt="2019-10-27T15:15:47.855" v="797" actId="478"/>
          <ac:picMkLst>
            <pc:docMk/>
            <pc:sldMk cId="1827867882" sldId="610"/>
            <ac:picMk id="3" creationId="{9D5058E3-6F81-4A9F-AE61-7849D816D619}"/>
          </ac:picMkLst>
        </pc:picChg>
        <pc:picChg chg="add mod">
          <ac:chgData name="Rob Sewell" userId="c802df42025d5e1f" providerId="LiveId" clId="{41EED657-3FA6-4747-9731-6596B7882177}" dt="2019-10-27T17:27:45.609" v="812" actId="1076"/>
          <ac:picMkLst>
            <pc:docMk/>
            <pc:sldMk cId="1827867882" sldId="610"/>
            <ac:picMk id="6" creationId="{3329898A-AC42-42BF-9B16-CDA749999377}"/>
          </ac:picMkLst>
        </pc:picChg>
        <pc:picChg chg="add mod">
          <ac:chgData name="Rob Sewell" userId="c802df42025d5e1f" providerId="LiveId" clId="{41EED657-3FA6-4747-9731-6596B7882177}" dt="2019-10-27T17:32:50.003" v="824" actId="14100"/>
          <ac:picMkLst>
            <pc:docMk/>
            <pc:sldMk cId="1827867882" sldId="610"/>
            <ac:picMk id="7" creationId="{40F7BC8D-0C8E-4AD5-86C6-52E8493D3B21}"/>
          </ac:picMkLst>
        </pc:picChg>
        <pc:picChg chg="add mod ord">
          <ac:chgData name="Rob Sewell" userId="c802df42025d5e1f" providerId="LiveId" clId="{41EED657-3FA6-4747-9731-6596B7882177}" dt="2019-10-28T07:50:57.043" v="2208" actId="1038"/>
          <ac:picMkLst>
            <pc:docMk/>
            <pc:sldMk cId="1827867882" sldId="610"/>
            <ac:picMk id="8" creationId="{E2FC8663-0587-415E-9A69-676BB4E7B1A5}"/>
          </ac:picMkLst>
        </pc:picChg>
        <pc:picChg chg="add mod">
          <ac:chgData name="Rob Sewell" userId="c802df42025d5e1f" providerId="LiveId" clId="{41EED657-3FA6-4747-9731-6596B7882177}" dt="2019-10-27T17:32:39.143" v="819" actId="1076"/>
          <ac:picMkLst>
            <pc:docMk/>
            <pc:sldMk cId="1827867882" sldId="610"/>
            <ac:picMk id="9" creationId="{ACEC0E0F-286F-4C27-8764-CC689DD74F15}"/>
          </ac:picMkLst>
        </pc:picChg>
        <pc:picChg chg="add mod">
          <ac:chgData name="Rob Sewell" userId="c802df42025d5e1f" providerId="LiveId" clId="{41EED657-3FA6-4747-9731-6596B7882177}" dt="2019-10-27T17:36:14.077" v="828" actId="1076"/>
          <ac:picMkLst>
            <pc:docMk/>
            <pc:sldMk cId="1827867882" sldId="610"/>
            <ac:picMk id="10" creationId="{F9F6A810-C595-4963-B0E8-EABE07BBCD88}"/>
          </ac:picMkLst>
        </pc:picChg>
        <pc:picChg chg="mod">
          <ac:chgData name="Rob Sewell" userId="c802df42025d5e1f" providerId="LiveId" clId="{41EED657-3FA6-4747-9731-6596B7882177}" dt="2019-10-27T15:15:56.895" v="798" actId="1076"/>
          <ac:picMkLst>
            <pc:docMk/>
            <pc:sldMk cId="1827867882" sldId="610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14" creationId="{9F9B15BA-A2B7-4CD2-BCAD-3FD07AE7AAE4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20" creationId="{D2107EC7-9439-441E-B03A-8B7A3CAC0FE2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33" creationId="{3AE69D70-7AA6-47B3-A3DB-047043FDFE40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42" creationId="{974CAEF4-70BD-4F93-B805-736E299B540E}"/>
          </ac:cxnSpMkLst>
        </pc:cxnChg>
        <pc:cxnChg chg="mod">
          <ac:chgData name="Rob Sewell" userId="c802df42025d5e1f" providerId="LiveId" clId="{41EED657-3FA6-4747-9731-6596B7882177}" dt="2019-10-27T15:15:56.895" v="798" actId="1076"/>
          <ac:cxnSpMkLst>
            <pc:docMk/>
            <pc:sldMk cId="1827867882" sldId="610"/>
            <ac:cxnSpMk id="47" creationId="{F39309EF-07CD-4F48-A170-35A9B5137EB7}"/>
          </ac:cxnSpMkLst>
        </pc:cxnChg>
        <pc:cxnChg chg="add mod ord">
          <ac:chgData name="Rob Sewell" userId="c802df42025d5e1f" providerId="LiveId" clId="{41EED657-3FA6-4747-9731-6596B7882177}" dt="2019-10-27T18:51:35.644" v="1956" actId="167"/>
          <ac:cxnSpMkLst>
            <pc:docMk/>
            <pc:sldMk cId="1827867882" sldId="610"/>
            <ac:cxnSpMk id="52" creationId="{7545A92E-4A57-42AF-AB68-98D97D05B85B}"/>
          </ac:cxnSpMkLst>
        </pc:cxnChg>
      </pc:sldChg>
      <pc:sldChg chg="addSp delSp modSp add delAnim modAnim">
        <pc:chgData name="Rob Sewell" userId="c802df42025d5e1f" providerId="LiveId" clId="{41EED657-3FA6-4747-9731-6596B7882177}" dt="2019-10-28T07:49:15.817" v="2193" actId="20577"/>
        <pc:sldMkLst>
          <pc:docMk/>
          <pc:sldMk cId="595750086" sldId="611"/>
        </pc:sldMkLst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7:56:18.998" v="978" actId="122"/>
          <ac:spMkLst>
            <pc:docMk/>
            <pc:sldMk cId="595750086" sldId="611"/>
            <ac:spMk id="25" creationId="{197771C5-D4CF-4A11-81D0-D3BAEF633E27}"/>
          </ac:spMkLst>
        </pc:spChg>
        <pc:spChg chg="mod">
          <ac:chgData name="Rob Sewell" userId="c802df42025d5e1f" providerId="LiveId" clId="{41EED657-3FA6-4747-9731-6596B7882177}" dt="2019-10-27T17:55:40.884" v="970" actId="255"/>
          <ac:spMkLst>
            <pc:docMk/>
            <pc:sldMk cId="595750086" sldId="611"/>
            <ac:spMk id="26" creationId="{E6BBD438-C67C-4E5C-B2B6-7B1FA03B99DE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28" creationId="{D4D3F3CD-4680-43DB-B035-722D9AB6E581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30" creationId="{6408BD2B-EA27-4565-B290-1216FE9662EC}"/>
          </ac:spMkLst>
        </pc:spChg>
        <pc:spChg chg="mod">
          <ac:chgData name="Rob Sewell" userId="c802df42025d5e1f" providerId="LiveId" clId="{41EED657-3FA6-4747-9731-6596B7882177}" dt="2019-10-28T07:49:15.817" v="2193" actId="20577"/>
          <ac:spMkLst>
            <pc:docMk/>
            <pc:sldMk cId="595750086" sldId="611"/>
            <ac:spMk id="31" creationId="{930A6F87-D5E7-40BC-99D5-E21904C3AE45}"/>
          </ac:spMkLst>
        </pc:spChg>
        <pc:spChg chg="mod">
          <ac:chgData name="Rob Sewell" userId="c802df42025d5e1f" providerId="LiveId" clId="{41EED657-3FA6-4747-9731-6596B7882177}" dt="2019-10-27T17:55:55.607" v="973" actId="255"/>
          <ac:spMkLst>
            <pc:docMk/>
            <pc:sldMk cId="595750086" sldId="611"/>
            <ac:spMk id="32" creationId="{4AABB9DB-B226-4748-9F20-E8C4826C0CE8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36" creationId="{C1F0F4F7-1877-49BB-9A37-B38B77017237}"/>
          </ac:spMkLst>
        </pc:spChg>
        <pc:spChg chg="mod">
          <ac:chgData name="Rob Sewell" userId="c802df42025d5e1f" providerId="LiveId" clId="{41EED657-3FA6-4747-9731-6596B7882177}" dt="2019-10-27T17:55:49.787" v="972" actId="255"/>
          <ac:spMkLst>
            <pc:docMk/>
            <pc:sldMk cId="595750086" sldId="611"/>
            <ac:spMk id="37" creationId="{1554D22E-EDCD-465E-98A4-3370939DC870}"/>
          </ac:spMkLst>
        </pc:spChg>
        <pc:spChg chg="mod">
          <ac:chgData name="Rob Sewell" userId="c802df42025d5e1f" providerId="LiveId" clId="{41EED657-3FA6-4747-9731-6596B7882177}" dt="2019-10-27T17:56:16.569" v="977" actId="122"/>
          <ac:spMkLst>
            <pc:docMk/>
            <pc:sldMk cId="595750086" sldId="611"/>
            <ac:spMk id="39" creationId="{0A837240-D309-4F7B-A460-95921597E414}"/>
          </ac:spMkLst>
        </pc:spChg>
        <pc:spChg chg="mod">
          <ac:chgData name="Rob Sewell" userId="c802df42025d5e1f" providerId="LiveId" clId="{41EED657-3FA6-4747-9731-6596B7882177}" dt="2019-10-27T17:55:32.754" v="969" actId="255"/>
          <ac:spMkLst>
            <pc:docMk/>
            <pc:sldMk cId="595750086" sldId="611"/>
            <ac:spMk id="40" creationId="{8EBD51C4-E978-493C-A4C6-C622DF0AF053}"/>
          </ac:spMkLst>
        </pc:spChg>
        <pc:spChg chg="mod">
          <ac:chgData name="Rob Sewell" userId="c802df42025d5e1f" providerId="LiveId" clId="{41EED657-3FA6-4747-9731-6596B7882177}" dt="2019-10-27T17:56:12.235" v="976" actId="255"/>
          <ac:spMkLst>
            <pc:docMk/>
            <pc:sldMk cId="595750086" sldId="611"/>
            <ac:spMk id="41" creationId="{438D8EEC-6B7D-4FDE-B206-1ED498632770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43" creationId="{EB2F6503-DB9F-42D8-8261-5E8BEDA1C164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45" creationId="{D0D5C1C3-9903-413C-A4EB-703D4812EAD4}"/>
          </ac:spMkLst>
        </pc:spChg>
        <pc:spChg chg="mod">
          <ac:chgData name="Rob Sewell" userId="c802df42025d5e1f" providerId="LiveId" clId="{41EED657-3FA6-4747-9731-6596B7882177}" dt="2019-10-27T17:56:00.815" v="974" actId="255"/>
          <ac:spMkLst>
            <pc:docMk/>
            <pc:sldMk cId="595750086" sldId="611"/>
            <ac:spMk id="46" creationId="{6EB49871-23BF-45FC-BE07-B879EDC9A3BC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48" creationId="{BF6E62A0-A2EB-43C1-A2C8-5E65CFE1CBB8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50" creationId="{0F9CCFBE-F25A-4C12-A4C8-ACB4C1E70680}"/>
          </ac:spMkLst>
        </pc:spChg>
        <pc:spChg chg="mod">
          <ac:chgData name="Rob Sewell" userId="c802df42025d5e1f" providerId="LiveId" clId="{41EED657-3FA6-4747-9731-6596B7882177}" dt="2019-10-27T17:56:05.112" v="975" actId="255"/>
          <ac:spMkLst>
            <pc:docMk/>
            <pc:sldMk cId="595750086" sldId="611"/>
            <ac:spMk id="51" creationId="{C2ED6071-638A-4919-BED7-AA155053F70B}"/>
          </ac:spMkLst>
        </pc:spChg>
        <pc:spChg chg="mod">
          <ac:chgData name="Rob Sewell" userId="c802df42025d5e1f" providerId="LiveId" clId="{41EED657-3FA6-4747-9731-6596B7882177}" dt="2019-10-27T17:53:53.273" v="954" actId="164"/>
          <ac:spMkLst>
            <pc:docMk/>
            <pc:sldMk cId="595750086" sldId="611"/>
            <ac:spMk id="53" creationId="{07E04C57-1C85-46DF-A110-763E5D98F60A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55" creationId="{9A2BFAA7-AEDA-4D94-B4EE-579B32315465}"/>
          </ac:spMkLst>
        </pc:spChg>
        <pc:spChg chg="mod">
          <ac:chgData name="Rob Sewell" userId="c802df42025d5e1f" providerId="LiveId" clId="{41EED657-3FA6-4747-9731-6596B7882177}" dt="2019-10-27T17:54:44.713" v="961" actId="255"/>
          <ac:spMkLst>
            <pc:docMk/>
            <pc:sldMk cId="595750086" sldId="611"/>
            <ac:spMk id="56" creationId="{319773F9-71C2-4C52-AFE1-980C1C705F04}"/>
          </ac:spMkLst>
        </pc:spChg>
        <pc:grpChg chg="add mod">
          <ac:chgData name="Rob Sewell" userId="c802df42025d5e1f" providerId="LiveId" clId="{41EED657-3FA6-4747-9731-6596B7882177}" dt="2019-10-27T17:56:41.041" v="980"/>
          <ac:grpSpMkLst>
            <pc:docMk/>
            <pc:sldMk cId="595750086" sldId="611"/>
            <ac:grpSpMk id="2" creationId="{9DDEE15E-F7DE-42E5-B5E2-F43E32CDDABF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35" creationId="{B86FAC4A-68DE-4A67-B3DB-CCD7F724A7DF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38" creationId="{A9D94F53-826D-497F-9256-501C9020995C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44" creationId="{D32E9FD1-E1BE-4EB8-AAC0-22B225C2077D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49" creationId="{071C0197-A2AF-4C3E-BA12-05203AA984AE}"/>
          </ac:grpSpMkLst>
        </pc:grpChg>
        <pc:grpChg chg="mod">
          <ac:chgData name="Rob Sewell" userId="c802df42025d5e1f" providerId="LiveId" clId="{41EED657-3FA6-4747-9731-6596B7882177}" dt="2019-10-27T17:56:31.867" v="979" actId="1076"/>
          <ac:grpSpMkLst>
            <pc:docMk/>
            <pc:sldMk cId="595750086" sldId="611"/>
            <ac:grpSpMk id="54" creationId="{F342065D-6CEE-4C1B-8213-D72B59FD3B7E}"/>
          </ac:grpSpMkLst>
        </pc:grpChg>
        <pc:grpChg chg="add del mod topLvl">
          <ac:chgData name="Rob Sewell" userId="c802df42025d5e1f" providerId="LiveId" clId="{41EED657-3FA6-4747-9731-6596B7882177}" dt="2019-10-27T18:34:07.329" v="1757" actId="165"/>
          <ac:grpSpMkLst>
            <pc:docMk/>
            <pc:sldMk cId="595750086" sldId="611"/>
            <ac:grpSpMk id="2135" creationId="{7C98F64F-6069-4CC3-806B-7FED80157CC5}"/>
          </ac:grpSpMkLst>
        </pc:grpChg>
        <pc:grpChg chg="add del mod">
          <ac:chgData name="Rob Sewell" userId="c802df42025d5e1f" providerId="LiveId" clId="{41EED657-3FA6-4747-9731-6596B7882177}" dt="2019-10-27T18:33:53.080" v="1753" actId="165"/>
          <ac:grpSpMkLst>
            <pc:docMk/>
            <pc:sldMk cId="595750086" sldId="611"/>
            <ac:grpSpMk id="2136" creationId="{965025C7-3E7B-4C24-AF19-0D81D6BAD6F4}"/>
          </ac:grpSpMkLst>
        </pc:grpChg>
        <pc:picChg chg="del">
          <ac:chgData name="Rob Sewell" userId="c802df42025d5e1f" providerId="LiveId" clId="{41EED657-3FA6-4747-9731-6596B7882177}" dt="2019-10-27T17:46:03.580" v="923" actId="478"/>
          <ac:picMkLst>
            <pc:docMk/>
            <pc:sldMk cId="595750086" sldId="611"/>
            <ac:picMk id="6" creationId="{3329898A-AC42-42BF-9B16-CDA749999377}"/>
          </ac:picMkLst>
        </pc:picChg>
        <pc:picChg chg="del">
          <ac:chgData name="Rob Sewell" userId="c802df42025d5e1f" providerId="LiveId" clId="{41EED657-3FA6-4747-9731-6596B7882177}" dt="2019-10-27T17:46:05.546" v="925" actId="478"/>
          <ac:picMkLst>
            <pc:docMk/>
            <pc:sldMk cId="595750086" sldId="611"/>
            <ac:picMk id="7" creationId="{40F7BC8D-0C8E-4AD5-86C6-52E8493D3B21}"/>
          </ac:picMkLst>
        </pc:picChg>
        <pc:picChg chg="del">
          <ac:chgData name="Rob Sewell" userId="c802df42025d5e1f" providerId="LiveId" clId="{41EED657-3FA6-4747-9731-6596B7882177}" dt="2019-10-27T17:46:06.467" v="926" actId="478"/>
          <ac:picMkLst>
            <pc:docMk/>
            <pc:sldMk cId="595750086" sldId="611"/>
            <ac:picMk id="8" creationId="{E2FC8663-0587-415E-9A69-676BB4E7B1A5}"/>
          </ac:picMkLst>
        </pc:picChg>
        <pc:picChg chg="del">
          <ac:chgData name="Rob Sewell" userId="c802df42025d5e1f" providerId="LiveId" clId="{41EED657-3FA6-4747-9731-6596B7882177}" dt="2019-10-27T17:46:04.707" v="924" actId="478"/>
          <ac:picMkLst>
            <pc:docMk/>
            <pc:sldMk cId="595750086" sldId="611"/>
            <ac:picMk id="9" creationId="{ACEC0E0F-286F-4C27-8764-CC689DD74F15}"/>
          </ac:picMkLst>
        </pc:picChg>
        <pc:picChg chg="del">
          <ac:chgData name="Rob Sewell" userId="c802df42025d5e1f" providerId="LiveId" clId="{41EED657-3FA6-4747-9731-6596B7882177}" dt="2019-10-27T17:46:07.360" v="927" actId="478"/>
          <ac:picMkLst>
            <pc:docMk/>
            <pc:sldMk cId="595750086" sldId="611"/>
            <ac:picMk id="10" creationId="{F9F6A810-C595-4963-B0E8-EABE07BBCD88}"/>
          </ac:picMkLst>
        </pc:picChg>
        <pc:picChg chg="add mod topLvl">
          <ac:chgData name="Rob Sewell" userId="c802df42025d5e1f" providerId="LiveId" clId="{41EED657-3FA6-4747-9731-6596B7882177}" dt="2019-10-28T07:39:36.357" v="2043" actId="1076"/>
          <ac:picMkLst>
            <pc:docMk/>
            <pc:sldMk cId="595750086" sldId="611"/>
            <ac:picMk id="12" creationId="{3B4A952B-CFBD-45DC-9869-01DB664EE85D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15" creationId="{40041613-15C2-42D8-B937-267F8C8840CE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17" creationId="{2B137DC5-ED6D-4D21-AE55-18339D50D651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19" creationId="{D115C615-BEEC-401A-853F-F9BFFB720858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59" creationId="{D9329509-5755-4946-A497-07D7674C36D2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61" creationId="{6D3713F6-8EFC-4136-B2FD-5F9D02A3D6EA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63" creationId="{983737BD-D295-444A-B745-C1BF38A73049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49" creationId="{961CA3C6-3093-4849-A829-48C167804D6E}"/>
          </ac:picMkLst>
        </pc:picChg>
        <pc:picChg chg="mod">
          <ac:chgData name="Rob Sewell" userId="c802df42025d5e1f" providerId="LiveId" clId="{41EED657-3FA6-4747-9731-6596B7882177}" dt="2019-10-27T17:53:53.273" v="954" actId="164"/>
          <ac:picMkLst>
            <pc:docMk/>
            <pc:sldMk cId="595750086" sldId="611"/>
            <ac:picMk id="2050" creationId="{A1B5E8A7-1CD0-4E58-A6AE-D11A9E64CC34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52" creationId="{ED6D0682-F6CF-4D23-8D26-D6C5D79BB7EA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54" creationId="{242C5F8C-2276-406F-8F7E-37628AFA3040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56" creationId="{8B6DB0E5-2F9B-4874-820A-C5FF79098B9C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58" creationId="{CE73C588-FFE9-472F-AA8B-7874CEE6AF60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60" creationId="{0B2BFAC1-222B-45A6-BB21-7B1CD5C35C43}"/>
          </ac:picMkLst>
        </pc:picChg>
        <pc:picChg chg="add mod topLvl">
          <ac:chgData name="Rob Sewell" userId="c802df42025d5e1f" providerId="LiveId" clId="{41EED657-3FA6-4747-9731-6596B7882177}" dt="2019-10-28T07:35:57.502" v="2022" actId="1076"/>
          <ac:picMkLst>
            <pc:docMk/>
            <pc:sldMk cId="595750086" sldId="611"/>
            <ac:picMk id="2062" creationId="{F6E51DD6-6DFA-4E19-B98E-B6182A8F60C8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64" creationId="{92B18E45-2FE1-4AB6-A988-B4B591D4194C}"/>
          </ac:picMkLst>
        </pc:picChg>
        <pc:picChg chg="add del mod">
          <ac:chgData name="Rob Sewell" userId="c802df42025d5e1f" providerId="LiveId" clId="{41EED657-3FA6-4747-9731-6596B7882177}" dt="2019-10-27T18:27:44.282" v="1678" actId="478"/>
          <ac:picMkLst>
            <pc:docMk/>
            <pc:sldMk cId="595750086" sldId="611"/>
            <ac:picMk id="2066" creationId="{C4A9C508-55A3-43E1-B9A3-66D124D61C36}"/>
          </ac:picMkLst>
        </pc:picChg>
        <pc:picChg chg="add mod topLvl">
          <ac:chgData name="Rob Sewell" userId="c802df42025d5e1f" providerId="LiveId" clId="{41EED657-3FA6-4747-9731-6596B7882177}" dt="2019-10-28T07:36:51.428" v="2028" actId="1076"/>
          <ac:picMkLst>
            <pc:docMk/>
            <pc:sldMk cId="595750086" sldId="611"/>
            <ac:picMk id="2068" creationId="{ECC8F051-3A46-4B17-84F9-CBC677DAC0EA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70" creationId="{EFBBEDC5-EB6A-4896-B98D-F0C4E477FDA2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72" creationId="{02BAF995-DDEA-4133-8E89-39D64840145B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74" creationId="{05FB1B72-FD6D-4FA7-A93F-2BC170703C51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76" creationId="{3014ED6F-872D-43F9-9196-C38B281B3591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78" creationId="{9985C003-3072-4249-AC18-69B8CAD0B0BA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080" creationId="{8C8702DA-F525-4D45-B658-7BB7594914B6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82" creationId="{8868AD9D-43BF-46B9-B4C9-E58047299F56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84" creationId="{7A933433-7F52-4FF5-8EB9-EEEA60213D7A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86" creationId="{DAD53793-87E8-4D61-8099-1E858B4B53E2}"/>
          </ac:picMkLst>
        </pc:picChg>
        <pc:picChg chg="add mod topLvl">
          <ac:chgData name="Rob Sewell" userId="c802df42025d5e1f" providerId="LiveId" clId="{41EED657-3FA6-4747-9731-6596B7882177}" dt="2019-10-28T07:36:54.015" v="2029" actId="1076"/>
          <ac:picMkLst>
            <pc:docMk/>
            <pc:sldMk cId="595750086" sldId="611"/>
            <ac:picMk id="2088" creationId="{396A2841-1C41-4927-8736-635179FA58D0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090" creationId="{75513B18-4205-49BC-B9BA-A35EA777129A}"/>
          </ac:picMkLst>
        </pc:picChg>
        <pc:picChg chg="add mod topLvl">
          <ac:chgData name="Rob Sewell" userId="c802df42025d5e1f" providerId="LiveId" clId="{41EED657-3FA6-4747-9731-6596B7882177}" dt="2019-10-28T07:37:50.264" v="2031" actId="1076"/>
          <ac:picMkLst>
            <pc:docMk/>
            <pc:sldMk cId="595750086" sldId="611"/>
            <ac:picMk id="2092" creationId="{A0F04B31-529F-4611-A9B6-EB5BD8776676}"/>
          </ac:picMkLst>
        </pc:picChg>
        <pc:picChg chg="add del mod">
          <ac:chgData name="Rob Sewell" userId="c802df42025d5e1f" providerId="LiveId" clId="{41EED657-3FA6-4747-9731-6596B7882177}" dt="2019-10-27T18:29:12.150" v="1701" actId="478"/>
          <ac:picMkLst>
            <pc:docMk/>
            <pc:sldMk cId="595750086" sldId="611"/>
            <ac:picMk id="2094" creationId="{B27AF50C-F41C-41A4-B3CF-3F51511876F0}"/>
          </ac:picMkLst>
        </pc:picChg>
        <pc:picChg chg="add mod topLvl">
          <ac:chgData name="Rob Sewell" userId="c802df42025d5e1f" providerId="LiveId" clId="{41EED657-3FA6-4747-9731-6596B7882177}" dt="2019-10-28T07:36:46.938" v="2027" actId="1076"/>
          <ac:picMkLst>
            <pc:docMk/>
            <pc:sldMk cId="595750086" sldId="611"/>
            <ac:picMk id="2096" creationId="{0C535181-5378-40E7-8E73-EC6A50B0B0CE}"/>
          </ac:picMkLst>
        </pc:picChg>
        <pc:picChg chg="add mod topLvl">
          <ac:chgData name="Rob Sewell" userId="c802df42025d5e1f" providerId="LiveId" clId="{41EED657-3FA6-4747-9731-6596B7882177}" dt="2019-10-28T07:36:39.720" v="2026" actId="1076"/>
          <ac:picMkLst>
            <pc:docMk/>
            <pc:sldMk cId="595750086" sldId="611"/>
            <ac:picMk id="2098" creationId="{A2E90F92-41EB-4C09-BB2D-DFE7DD788DC1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100" creationId="{6ECC3204-2953-447B-A5B4-97438A98F98C}"/>
          </ac:picMkLst>
        </pc:picChg>
        <pc:picChg chg="add mod topLvl">
          <ac:chgData name="Rob Sewell" userId="c802df42025d5e1f" providerId="LiveId" clId="{41EED657-3FA6-4747-9731-6596B7882177}" dt="2019-10-27T18:37:26.154" v="1810" actId="1076"/>
          <ac:picMkLst>
            <pc:docMk/>
            <pc:sldMk cId="595750086" sldId="611"/>
            <ac:picMk id="2102" creationId="{EBF53D67-27FC-41A4-9535-29B2B22851C9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104" creationId="{18F48A40-A15B-4723-BA0B-8B793F1AD391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106" creationId="{C28EFBD7-8719-49F4-87E4-2F7446608253}"/>
          </ac:picMkLst>
        </pc:picChg>
        <pc:picChg chg="add del mod">
          <ac:chgData name="Rob Sewell" userId="c802df42025d5e1f" providerId="LiveId" clId="{41EED657-3FA6-4747-9731-6596B7882177}" dt="2019-10-27T18:27:46.206" v="1679" actId="478"/>
          <ac:picMkLst>
            <pc:docMk/>
            <pc:sldMk cId="595750086" sldId="611"/>
            <ac:picMk id="2108" creationId="{6FF49A9F-2016-40EC-9737-69B4BB382D24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10" creationId="{A0169135-4143-4C8E-AF84-ABE0BFB11F63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112" creationId="{B13941DD-31CF-4297-B4A0-929CC489055C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14" creationId="{F3C1A494-A484-4D9F-BD3E-4B7BC16470B0}"/>
          </ac:picMkLst>
        </pc:picChg>
        <pc:picChg chg="add mod topLvl">
          <ac:chgData name="Rob Sewell" userId="c802df42025d5e1f" providerId="LiveId" clId="{41EED657-3FA6-4747-9731-6596B7882177}" dt="2019-10-27T18:34:07.329" v="1757" actId="165"/>
          <ac:picMkLst>
            <pc:docMk/>
            <pc:sldMk cId="595750086" sldId="611"/>
            <ac:picMk id="2116" creationId="{D37D6960-BA74-4958-A4C9-4E50AFFCBA74}"/>
          </ac:picMkLst>
        </pc:picChg>
        <pc:picChg chg="add del mod">
          <ac:chgData name="Rob Sewell" userId="c802df42025d5e1f" providerId="LiveId" clId="{41EED657-3FA6-4747-9731-6596B7882177}" dt="2019-10-27T18:27:48.182" v="1680" actId="478"/>
          <ac:picMkLst>
            <pc:docMk/>
            <pc:sldMk cId="595750086" sldId="611"/>
            <ac:picMk id="2118" creationId="{43358FD6-148B-4B3D-B073-043604E5A215}"/>
          </ac:picMkLst>
        </pc:picChg>
        <pc:picChg chg="add del mod">
          <ac:chgData name="Rob Sewell" userId="c802df42025d5e1f" providerId="LiveId" clId="{41EED657-3FA6-4747-9731-6596B7882177}" dt="2019-10-27T18:27:48.761" v="1681" actId="478"/>
          <ac:picMkLst>
            <pc:docMk/>
            <pc:sldMk cId="595750086" sldId="611"/>
            <ac:picMk id="2120" creationId="{0FE7959E-A523-4BCE-BD5F-FD6254289A35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22" creationId="{AED62EDD-845E-42EA-82AD-DC107DE619EF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24" creationId="{71F7563D-4A9D-4B10-8F3B-E9C5A3EED4EC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26" creationId="{F8A6B34E-4ACA-4813-A2D0-92F8A010FA09}"/>
          </ac:picMkLst>
        </pc:picChg>
        <pc:picChg chg="add mod topLvl">
          <ac:chgData name="Rob Sewell" userId="c802df42025d5e1f" providerId="LiveId" clId="{41EED657-3FA6-4747-9731-6596B7882177}" dt="2019-10-28T07:36:08.182" v="2023" actId="1076"/>
          <ac:picMkLst>
            <pc:docMk/>
            <pc:sldMk cId="595750086" sldId="611"/>
            <ac:picMk id="2128" creationId="{C258107E-24A7-4E7A-B282-988721EDDC8E}"/>
          </ac:picMkLst>
        </pc:picChg>
        <pc:picChg chg="add mod topLvl">
          <ac:chgData name="Rob Sewell" userId="c802df42025d5e1f" providerId="LiveId" clId="{41EED657-3FA6-4747-9731-6596B7882177}" dt="2019-10-28T07:35:25.441" v="2019" actId="1076"/>
          <ac:picMkLst>
            <pc:docMk/>
            <pc:sldMk cId="595750086" sldId="611"/>
            <ac:picMk id="2130" creationId="{78D8532D-67E7-458C-BC15-4B1EF9C29A6C}"/>
          </ac:picMkLst>
        </pc:picChg>
        <pc:picChg chg="add mod topLvl">
          <ac:chgData name="Rob Sewell" userId="c802df42025d5e1f" providerId="LiveId" clId="{41EED657-3FA6-4747-9731-6596B7882177}" dt="2019-10-27T18:33:53.080" v="1753" actId="165"/>
          <ac:picMkLst>
            <pc:docMk/>
            <pc:sldMk cId="595750086" sldId="611"/>
            <ac:picMk id="2132" creationId="{B0C2DCD6-E3EF-44AE-A4D3-CD15578FE063}"/>
          </ac:picMkLst>
        </pc:picChg>
        <pc:picChg chg="add mod topLvl">
          <ac:chgData name="Rob Sewell" userId="c802df42025d5e1f" providerId="LiveId" clId="{41EED657-3FA6-4747-9731-6596B7882177}" dt="2019-10-27T18:39:11.377" v="1841" actId="1076"/>
          <ac:picMkLst>
            <pc:docMk/>
            <pc:sldMk cId="595750086" sldId="611"/>
            <ac:picMk id="2134" creationId="{45196CEC-711C-46A6-A7DE-97B491E59721}"/>
          </ac:picMkLst>
        </pc:pic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14" creationId="{9F9B15BA-A2B7-4CD2-BCAD-3FD07AE7AAE4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20" creationId="{D2107EC7-9439-441E-B03A-8B7A3CAC0FE2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33" creationId="{3AE69D70-7AA6-47B3-A3DB-047043FDFE40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42" creationId="{974CAEF4-70BD-4F93-B805-736E299B540E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47" creationId="{F39309EF-07CD-4F48-A170-35A9B5137EB7}"/>
          </ac:cxnSpMkLst>
        </pc:cxnChg>
        <pc:cxnChg chg="mod">
          <ac:chgData name="Rob Sewell" userId="c802df42025d5e1f" providerId="LiveId" clId="{41EED657-3FA6-4747-9731-6596B7882177}" dt="2019-10-27T17:53:53.273" v="954" actId="164"/>
          <ac:cxnSpMkLst>
            <pc:docMk/>
            <pc:sldMk cId="595750086" sldId="611"/>
            <ac:cxnSpMk id="52" creationId="{7545A92E-4A57-42AF-AB68-98D97D05B85B}"/>
          </ac:cxnSpMkLst>
        </pc:cxnChg>
        <pc:cxnChg chg="add mod">
          <ac:chgData name="Rob Sewell" userId="c802df42025d5e1f" providerId="LiveId" clId="{41EED657-3FA6-4747-9731-6596B7882177}" dt="2019-10-27T17:56:45.531" v="981" actId="1076"/>
          <ac:cxnSpMkLst>
            <pc:docMk/>
            <pc:sldMk cId="595750086" sldId="611"/>
            <ac:cxnSpMk id="57" creationId="{72C8EAF8-E6B9-428D-9217-388A1C2367BA}"/>
          </ac:cxnSpMkLst>
        </pc:cxnChg>
      </pc:sldChg>
      <pc:sldChg chg="addSp delSp modSp add del modTransition modAnim">
        <pc:chgData name="Rob Sewell" userId="c802df42025d5e1f" providerId="LiveId" clId="{41EED657-3FA6-4747-9731-6596B7882177}" dt="2019-10-28T08:10:24.718" v="2230" actId="2696"/>
        <pc:sldMkLst>
          <pc:docMk/>
          <pc:sldMk cId="3681609786" sldId="612"/>
        </pc:sldMkLst>
        <pc:spChg chg="del">
          <ac:chgData name="Rob Sewell" userId="c802df42025d5e1f" providerId="LiveId" clId="{41EED657-3FA6-4747-9731-6596B7882177}" dt="2019-10-28T08:08:46.166" v="2213" actId="478"/>
          <ac:spMkLst>
            <pc:docMk/>
            <pc:sldMk cId="3681609786" sldId="612"/>
            <ac:spMk id="3" creationId="{19C950D8-A791-498B-B020-35A2F89F5580}"/>
          </ac:spMkLst>
        </pc:spChg>
        <pc:spChg chg="del">
          <ac:chgData name="Rob Sewell" userId="c802df42025d5e1f" providerId="LiveId" clId="{41EED657-3FA6-4747-9731-6596B7882177}" dt="2019-10-28T08:08:47.973" v="2214" actId="478"/>
          <ac:spMkLst>
            <pc:docMk/>
            <pc:sldMk cId="3681609786" sldId="612"/>
            <ac:spMk id="5" creationId="{849A7E9B-8497-46AA-AA66-E55D1FC6EAF3}"/>
          </ac:spMkLst>
        </pc:spChg>
        <pc:spChg chg="mod">
          <ac:chgData name="Rob Sewell" userId="c802df42025d5e1f" providerId="LiveId" clId="{41EED657-3FA6-4747-9731-6596B7882177}" dt="2019-10-28T08:09:04.432" v="2217" actId="164"/>
          <ac:spMkLst>
            <pc:docMk/>
            <pc:sldMk cId="3681609786" sldId="612"/>
            <ac:spMk id="6" creationId="{A5903F63-4B79-47E9-BA4D-7607863F3A9E}"/>
          </ac:spMkLst>
        </pc:spChg>
        <pc:grpChg chg="add mod">
          <ac:chgData name="Rob Sewell" userId="c802df42025d5e1f" providerId="LiveId" clId="{41EED657-3FA6-4747-9731-6596B7882177}" dt="2019-10-28T08:09:31.796" v="2223" actId="1076"/>
          <ac:grpSpMkLst>
            <pc:docMk/>
            <pc:sldMk cId="3681609786" sldId="612"/>
            <ac:grpSpMk id="2" creationId="{BC90C541-024C-4014-8EDD-9B0F375740D5}"/>
          </ac:grpSpMkLst>
        </pc:grpChg>
        <pc:picChg chg="mod">
          <ac:chgData name="Rob Sewell" userId="c802df42025d5e1f" providerId="LiveId" clId="{41EED657-3FA6-4747-9731-6596B7882177}" dt="2019-10-28T08:09:04.432" v="2217" actId="164"/>
          <ac:picMkLst>
            <pc:docMk/>
            <pc:sldMk cId="3681609786" sldId="612"/>
            <ac:picMk id="8" creationId="{8234F659-F537-42A7-84F1-F0D516C7E8DD}"/>
          </ac:picMkLst>
        </pc:picChg>
      </pc:sldChg>
      <pc:sldChg chg="modSp add del">
        <pc:chgData name="Rob Sewell" userId="c802df42025d5e1f" providerId="LiveId" clId="{41EED657-3FA6-4747-9731-6596B7882177}" dt="2019-10-28T08:03:08.920" v="2209" actId="47"/>
        <pc:sldMkLst>
          <pc:docMk/>
          <pc:sldMk cId="3682466690" sldId="612"/>
        </pc:sldMkLst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5" creationId="{E93FE71D-4E2B-486A-B462-67B58D30D53E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21" creationId="{EEA6E850-3D47-408A-B7D4-6C1A92937F75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22" creationId="{5455069F-E10E-4169-80E2-1CDA6EBECC3C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23" creationId="{FC529732-7F15-4845-B00A-A960B7734045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34" creationId="{985EDF70-10D8-4318-AE75-500D331ED2FD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41" creationId="{438D8EEC-6B7D-4FDE-B206-1ED498632770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43" creationId="{EB2F6503-DB9F-42D8-8261-5E8BEDA1C164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48" creationId="{BF6E62A0-A2EB-43C1-A2C8-5E65CFE1CBB8}"/>
          </ac:spMkLst>
        </pc:spChg>
        <pc:spChg chg="mod">
          <ac:chgData name="Rob Sewell" userId="c802df42025d5e1f" providerId="LiveId" clId="{41EED657-3FA6-4747-9731-6596B7882177}" dt="2019-10-27T17:47:42.523" v="935" actId="1076"/>
          <ac:spMkLst>
            <pc:docMk/>
            <pc:sldMk cId="3682466690" sldId="612"/>
            <ac:spMk id="53" creationId="{07E04C57-1C85-46DF-A110-763E5D98F60A}"/>
          </ac:spMkLst>
        </pc:s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24" creationId="{8C35BC18-C0B7-4E3F-A7FB-FFFA46226704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27" creationId="{EF1FF486-DD98-4EAB-A602-CC693712DB12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29" creationId="{58D07552-E27A-477D-B84C-3BE57E121D5F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35" creationId="{B86FAC4A-68DE-4A67-B3DB-CCD7F724A7DF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38" creationId="{A9D94F53-826D-497F-9256-501C9020995C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44" creationId="{D32E9FD1-E1BE-4EB8-AAC0-22B225C2077D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49" creationId="{071C0197-A2AF-4C3E-BA12-05203AA984AE}"/>
          </ac:grpSpMkLst>
        </pc:grpChg>
        <pc:grpChg chg="mod">
          <ac:chgData name="Rob Sewell" userId="c802df42025d5e1f" providerId="LiveId" clId="{41EED657-3FA6-4747-9731-6596B7882177}" dt="2019-10-27T17:47:42.523" v="935" actId="1076"/>
          <ac:grpSpMkLst>
            <pc:docMk/>
            <pc:sldMk cId="3682466690" sldId="612"/>
            <ac:grpSpMk id="54" creationId="{F342065D-6CEE-4C1B-8213-D72B59FD3B7E}"/>
          </ac:grpSpMkLst>
        </pc:grpChg>
        <pc:picChg chg="mod">
          <ac:chgData name="Rob Sewell" userId="c802df42025d5e1f" providerId="LiveId" clId="{41EED657-3FA6-4747-9731-6596B7882177}" dt="2019-10-27T17:47:42.523" v="935" actId="1076"/>
          <ac:picMkLst>
            <pc:docMk/>
            <pc:sldMk cId="3682466690" sldId="612"/>
            <ac:picMk id="2050" creationId="{A1B5E8A7-1CD0-4E58-A6AE-D11A9E64CC34}"/>
          </ac:picMkLst>
        </pc:pic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4" creationId="{C2D86613-DA21-4AEA-B60A-071B379CF5A8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11" creationId="{BC2C36DB-0A37-431B-9CD9-7D7CE1365166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14" creationId="{9F9B15BA-A2B7-4CD2-BCAD-3FD07AE7AAE4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20" creationId="{D2107EC7-9439-441E-B03A-8B7A3CAC0FE2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33" creationId="{3AE69D70-7AA6-47B3-A3DB-047043FDFE40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42" creationId="{974CAEF4-70BD-4F93-B805-736E299B540E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47" creationId="{F39309EF-07CD-4F48-A170-35A9B5137EB7}"/>
          </ac:cxnSpMkLst>
        </pc:cxnChg>
        <pc:cxnChg chg="mod">
          <ac:chgData name="Rob Sewell" userId="c802df42025d5e1f" providerId="LiveId" clId="{41EED657-3FA6-4747-9731-6596B7882177}" dt="2019-10-27T17:47:42.523" v="935" actId="1076"/>
          <ac:cxnSpMkLst>
            <pc:docMk/>
            <pc:sldMk cId="3682466690" sldId="612"/>
            <ac:cxnSpMk id="52" creationId="{7545A92E-4A57-42AF-AB68-98D97D05B85B}"/>
          </ac:cxnSpMkLst>
        </pc:cxnChg>
      </pc:sldChg>
      <pc:sldChg chg="addSp delSp modSp add modTransition modAnim">
        <pc:chgData name="Rob Sewell" userId="c802df42025d5e1f" providerId="LiveId" clId="{41EED657-3FA6-4747-9731-6596B7882177}" dt="2019-10-28T08:17:57.208" v="2246" actId="1076"/>
        <pc:sldMkLst>
          <pc:docMk/>
          <pc:sldMk cId="830955334" sldId="613"/>
        </pc:sldMkLst>
        <pc:spChg chg="del">
          <ac:chgData name="Rob Sewell" userId="c802df42025d5e1f" providerId="LiveId" clId="{41EED657-3FA6-4747-9731-6596B7882177}" dt="2019-10-28T08:10:28.045" v="2231" actId="478"/>
          <ac:spMkLst>
            <pc:docMk/>
            <pc:sldMk cId="830955334" sldId="613"/>
            <ac:spMk id="3" creationId="{19C950D8-A791-498B-B020-35A2F89F5580}"/>
          </ac:spMkLst>
        </pc:spChg>
        <pc:spChg chg="del">
          <ac:chgData name="Rob Sewell" userId="c802df42025d5e1f" providerId="LiveId" clId="{41EED657-3FA6-4747-9731-6596B7882177}" dt="2019-10-28T08:10:30.249" v="2232" actId="478"/>
          <ac:spMkLst>
            <pc:docMk/>
            <pc:sldMk cId="830955334" sldId="613"/>
            <ac:spMk id="5" creationId="{849A7E9B-8497-46AA-AA66-E55D1FC6EAF3}"/>
          </ac:spMkLst>
        </pc:spChg>
        <pc:grpChg chg="mod">
          <ac:chgData name="Rob Sewell" userId="c802df42025d5e1f" providerId="LiveId" clId="{41EED657-3FA6-4747-9731-6596B7882177}" dt="2019-10-28T08:10:53.191" v="2235" actId="14100"/>
          <ac:grpSpMkLst>
            <pc:docMk/>
            <pc:sldMk cId="830955334" sldId="613"/>
            <ac:grpSpMk id="4" creationId="{D5BAD873-D667-4050-9395-8EE4C8D6CDD1}"/>
          </ac:grpSpMkLst>
        </pc:grpChg>
        <pc:picChg chg="add mod">
          <ac:chgData name="Rob Sewell" userId="c802df42025d5e1f" providerId="LiveId" clId="{41EED657-3FA6-4747-9731-6596B7882177}" dt="2019-10-28T08:17:54.562" v="2245" actId="1076"/>
          <ac:picMkLst>
            <pc:docMk/>
            <pc:sldMk cId="830955334" sldId="613"/>
            <ac:picMk id="2" creationId="{EBA2C6B2-3E73-4B03-B9BA-77ECE847A816}"/>
          </ac:picMkLst>
        </pc:picChg>
        <pc:picChg chg="add mod">
          <ac:chgData name="Rob Sewell" userId="c802df42025d5e1f" providerId="LiveId" clId="{41EED657-3FA6-4747-9731-6596B7882177}" dt="2019-10-28T08:17:57.208" v="2246" actId="1076"/>
          <ac:picMkLst>
            <pc:docMk/>
            <pc:sldMk cId="830955334" sldId="613"/>
            <ac:picMk id="7" creationId="{826D9DF7-6692-4550-8485-D3549BCB9972}"/>
          </ac:picMkLst>
        </pc:picChg>
      </pc:sldChg>
      <pc:sldChg chg="add del">
        <pc:chgData name="Rob Sewell" userId="c802df42025d5e1f" providerId="LiveId" clId="{41EED657-3FA6-4747-9731-6596B7882177}" dt="2019-10-28T08:03:08.920" v="2209" actId="47"/>
        <pc:sldMkLst>
          <pc:docMk/>
          <pc:sldMk cId="3391444155" sldId="613"/>
        </pc:sldMkLst>
      </pc:sldChg>
      <pc:sldChg chg="addSp delSp modSp add mod setBg modClrScheme chgLayout">
        <pc:chgData name="Rob Sewell" userId="c802df42025d5e1f" providerId="LiveId" clId="{41EED657-3FA6-4747-9731-6596B7882177}" dt="2019-11-01T16:42:03.149" v="2336" actId="1076"/>
        <pc:sldMkLst>
          <pc:docMk/>
          <pc:sldMk cId="3455239960" sldId="614"/>
        </pc:sldMkLst>
        <pc:spChg chg="del">
          <ac:chgData name="Rob Sewell" userId="c802df42025d5e1f" providerId="LiveId" clId="{41EED657-3FA6-4747-9731-6596B7882177}" dt="2019-11-01T16:38:21.279" v="2284" actId="478"/>
          <ac:spMkLst>
            <pc:docMk/>
            <pc:sldMk cId="3455239960" sldId="614"/>
            <ac:spMk id="2" creationId="{1B3EF9FD-A1D5-4ACB-9290-346F1B4D2696}"/>
          </ac:spMkLst>
        </pc:spChg>
        <pc:spChg chg="add del mod">
          <ac:chgData name="Rob Sewell" userId="c802df42025d5e1f" providerId="LiveId" clId="{41EED657-3FA6-4747-9731-6596B7882177}" dt="2019-11-01T16:39:26.746" v="2315" actId="478"/>
          <ac:spMkLst>
            <pc:docMk/>
            <pc:sldMk cId="3455239960" sldId="614"/>
            <ac:spMk id="3" creationId="{0655B773-9FC6-4848-902A-7F48B05E8435}"/>
          </ac:spMkLst>
        </pc:spChg>
        <pc:spChg chg="add mod">
          <ac:chgData name="Rob Sewell" userId="c802df42025d5e1f" providerId="LiveId" clId="{41EED657-3FA6-4747-9731-6596B7882177}" dt="2019-11-01T16:42:03.149" v="2336" actId="1076"/>
          <ac:spMkLst>
            <pc:docMk/>
            <pc:sldMk cId="3455239960" sldId="614"/>
            <ac:spMk id="4" creationId="{D403EC4B-2266-42A6-B227-2281EB8CBB7A}"/>
          </ac:spMkLst>
        </pc:spChg>
        <pc:spChg chg="add mod">
          <ac:chgData name="Rob Sewell" userId="c802df42025d5e1f" providerId="LiveId" clId="{41EED657-3FA6-4747-9731-6596B7882177}" dt="2019-11-01T16:40:15.270" v="2321" actId="1076"/>
          <ac:spMkLst>
            <pc:docMk/>
            <pc:sldMk cId="3455239960" sldId="614"/>
            <ac:spMk id="5" creationId="{B6E03D66-3B14-450D-8DC9-10FFE6E9FF21}"/>
          </ac:spMkLst>
        </pc:spChg>
        <pc:spChg chg="add del mod">
          <ac:chgData name="Rob Sewell" userId="c802df42025d5e1f" providerId="LiveId" clId="{41EED657-3FA6-4747-9731-6596B7882177}" dt="2019-11-01T16:38:56.948" v="2290" actId="26606"/>
          <ac:spMkLst>
            <pc:docMk/>
            <pc:sldMk cId="3455239960" sldId="614"/>
            <ac:spMk id="8" creationId="{EC0CAF55-6E8D-4C34-99A8-7197EAED9B69}"/>
          </ac:spMkLst>
        </pc:spChg>
        <pc:spChg chg="add del mod">
          <ac:chgData name="Rob Sewell" userId="c802df42025d5e1f" providerId="LiveId" clId="{41EED657-3FA6-4747-9731-6596B7882177}" dt="2019-11-01T16:38:58.483" v="2292" actId="26606"/>
          <ac:spMkLst>
            <pc:docMk/>
            <pc:sldMk cId="3455239960" sldId="614"/>
            <ac:spMk id="10" creationId="{1168746D-9E0C-484D-BE82-BDE03702A043}"/>
          </ac:spMkLst>
        </pc:spChg>
        <pc:spChg chg="add del mod">
          <ac:chgData name="Rob Sewell" userId="c802df42025d5e1f" providerId="LiveId" clId="{41EED657-3FA6-4747-9731-6596B7882177}" dt="2019-11-01T16:38:58.483" v="2292" actId="26606"/>
          <ac:spMkLst>
            <pc:docMk/>
            <pc:sldMk cId="3455239960" sldId="614"/>
            <ac:spMk id="11" creationId="{DC3DE78A-4D3D-4486-8CA0-ABB20EA32B8E}"/>
          </ac:spMkLst>
        </pc:spChg>
        <pc:spChg chg="add del mod">
          <ac:chgData name="Rob Sewell" userId="c802df42025d5e1f" providerId="LiveId" clId="{41EED657-3FA6-4747-9731-6596B7882177}" dt="2019-11-01T16:38:58.893" v="2293" actId="26606"/>
          <ac:spMkLst>
            <pc:docMk/>
            <pc:sldMk cId="3455239960" sldId="614"/>
            <ac:spMk id="13" creationId="{EC0CAF55-6E8D-4C34-99A8-7197EAED9B69}"/>
          </ac:spMkLst>
        </pc:spChg>
        <pc:spChg chg="add del mod">
          <ac:chgData name="Rob Sewell" userId="c802df42025d5e1f" providerId="LiveId" clId="{41EED657-3FA6-4747-9731-6596B7882177}" dt="2019-11-01T16:39:09.409" v="2295" actId="700"/>
          <ac:spMkLst>
            <pc:docMk/>
            <pc:sldMk cId="3455239960" sldId="614"/>
            <ac:spMk id="15" creationId="{71199D57-6EAD-4164-9C1D-4F1DFC80AB05}"/>
          </ac:spMkLst>
        </pc:spChg>
      </pc:sldChg>
      <pc:sldChg chg="addSp delSp modSp add del">
        <pc:chgData name="Rob Sewell" userId="c802df42025d5e1f" providerId="LiveId" clId="{41EED657-3FA6-4747-9731-6596B7882177}" dt="2019-10-28T08:03:08.920" v="2209" actId="47"/>
        <pc:sldMkLst>
          <pc:docMk/>
          <pc:sldMk cId="4180921487" sldId="614"/>
        </pc:sldMkLst>
        <pc:spChg chg="add del mod">
          <ac:chgData name="Rob Sewell" userId="c802df42025d5e1f" providerId="LiveId" clId="{41EED657-3FA6-4747-9731-6596B7882177}" dt="2019-10-27T17:52:27.688" v="940"/>
          <ac:spMkLst>
            <pc:docMk/>
            <pc:sldMk cId="4180921487" sldId="614"/>
            <ac:spMk id="2" creationId="{FECCF28A-0345-4A77-B205-54FD77BAFFB0}"/>
          </ac:spMkLst>
        </pc:spChg>
        <pc:spChg chg="add del mod">
          <ac:chgData name="Rob Sewell" userId="c802df42025d5e1f" providerId="LiveId" clId="{41EED657-3FA6-4747-9731-6596B7882177}" dt="2019-10-27T17:53:21.062" v="951" actId="207"/>
          <ac:spMkLst>
            <pc:docMk/>
            <pc:sldMk cId="4180921487" sldId="614"/>
            <ac:spMk id="3" creationId="{5EDF2B81-5660-4E57-A593-9EAF90EB675A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8" creationId="{32E9A069-C92A-4EBB-9F03-F50BD4488FE3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12" creationId="{045D64C3-F485-4BF6-A73A-C1D3861DA6F1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13" creationId="{E5B84A7F-1F62-4C5D-A409-C369F7C3AA64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14" creationId="{FF523D67-A5E6-4018-977E-48C837206ED0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28" creationId="{16D78B1B-4E1E-4EA9-92BF-88A907185AF6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32" creationId="{EFBA5237-6C64-421C-8F47-5CD51E03C5CA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33" creationId="{4566C929-9C59-41C5-B171-2075E4F0462C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37" creationId="{E108BDF5-23F9-4C2D-8983-6A86F4B4FACC}"/>
          </ac:spMkLst>
        </pc:spChg>
        <pc:spChg chg="add del">
          <ac:chgData name="Rob Sewell" userId="c802df42025d5e1f" providerId="LiveId" clId="{41EED657-3FA6-4747-9731-6596B7882177}" dt="2019-10-27T17:53:05.041" v="948"/>
          <ac:spMkLst>
            <pc:docMk/>
            <pc:sldMk cId="4180921487" sldId="614"/>
            <ac:spMk id="42" creationId="{450596C0-DAE2-4200-97A8-86762602311F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50" creationId="{5DC65A07-7FC3-46E8-98D6-D0E43AB8A132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54" creationId="{C117FB91-FC86-4176-9DB9-70F3D505F4CF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55" creationId="{1BE17AF0-5763-4187-ADE2-8170FC7393DA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56" creationId="{EA040600-E693-417D-821A-F58AA8872440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70" creationId="{BFB1C85E-B64B-464C-BDE7-8714270BDCD6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74" creationId="{B8C48477-27E2-48AE-AE5C-FFDF20299E3A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75" creationId="{557AAD0E-714E-4F40-A3A3-4657FB0D4C57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79" creationId="{400520BF-6AB3-40C1-9153-DB91FED499D3}"/>
          </ac:spMkLst>
        </pc:spChg>
        <pc:spChg chg="add del">
          <ac:chgData name="Rob Sewell" userId="c802df42025d5e1f" providerId="LiveId" clId="{41EED657-3FA6-4747-9731-6596B7882177}" dt="2019-10-27T17:53:26.038" v="953"/>
          <ac:spMkLst>
            <pc:docMk/>
            <pc:sldMk cId="4180921487" sldId="614"/>
            <ac:spMk id="84" creationId="{D392C8ED-6131-4196-9CB8-0355C5934B3A}"/>
          </ac:spMkLst>
        </pc:s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15" creationId="{E8884A28-A735-4E8B-9D1E-52A82E646BA5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19" creationId="{18E234AA-32C9-482B-B7EB-6367F8AB57B2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22" creationId="{5ACB9E51-3FB6-4E17-8C6E-134C71B1DC88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25" creationId="{1344CB15-398F-4AE1-B42E-6F9C5EF2CF98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29" creationId="{9BA118C6-4342-4ED3-B365-C259E25CD8D1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34" creationId="{1E62FC14-93CE-442F-9681-945361DC2D8E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38" creationId="{1C06EB00-581D-4B39-80CD-9BEF7878048F}"/>
          </ac:grpSpMkLst>
        </pc:grpChg>
        <pc:grpChg chg="add del">
          <ac:chgData name="Rob Sewell" userId="c802df42025d5e1f" providerId="LiveId" clId="{41EED657-3FA6-4747-9731-6596B7882177}" dt="2019-10-27T17:53:05.041" v="948"/>
          <ac:grpSpMkLst>
            <pc:docMk/>
            <pc:sldMk cId="4180921487" sldId="614"/>
            <ac:grpSpMk id="43" creationId="{30714318-9B15-4BE2-A531-E759572E1673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57" creationId="{23C65C2A-85C6-4282-8168-014EF47A6324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61" creationId="{4D546247-8143-4888-9B3E-C7508BABC906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64" creationId="{130DFA6E-169C-46E6-ADEA-D8CEEB871300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67" creationId="{E09D766C-A494-4177-BF14-7F30E686EEA3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71" creationId="{5E7623E7-4290-475D-818D-04311945A9CF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76" creationId="{16AB00EA-ED3E-4B64-8BCF-862B0C5F3B0E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80" creationId="{6D5B96EE-EF65-485E-BDB6-4CBE52622CFD}"/>
          </ac:grpSpMkLst>
        </pc:grpChg>
        <pc:grpChg chg="add del">
          <ac:chgData name="Rob Sewell" userId="c802df42025d5e1f" providerId="LiveId" clId="{41EED657-3FA6-4747-9731-6596B7882177}" dt="2019-10-27T17:53:26.038" v="953"/>
          <ac:grpSpMkLst>
            <pc:docMk/>
            <pc:sldMk cId="4180921487" sldId="614"/>
            <ac:grpSpMk id="85" creationId="{202AEA56-5834-409A-90E6-C7697D4B1439}"/>
          </ac:grpSpMkLst>
        </pc:grpChg>
        <pc:picChg chg="add del">
          <ac:chgData name="Rob Sewell" userId="c802df42025d5e1f" providerId="LiveId" clId="{41EED657-3FA6-4747-9731-6596B7882177}" dt="2019-10-27T17:53:05.041" v="948"/>
          <ac:picMkLst>
            <pc:docMk/>
            <pc:sldMk cId="4180921487" sldId="614"/>
            <ac:picMk id="18" creationId="{57B1BFB1-81ED-4BB8-9AE4-CD6CE6C68F3B}"/>
          </ac:picMkLst>
        </pc:picChg>
        <pc:picChg chg="add del">
          <ac:chgData name="Rob Sewell" userId="c802df42025d5e1f" providerId="LiveId" clId="{41EED657-3FA6-4747-9731-6596B7882177}" dt="2019-10-27T17:53:26.038" v="953"/>
          <ac:picMkLst>
            <pc:docMk/>
            <pc:sldMk cId="4180921487" sldId="614"/>
            <ac:picMk id="60" creationId="{F8C0C6D8-1184-4AFC-917E-701B4F861AA2}"/>
          </ac:picMkLst>
        </pc:pic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4" creationId="{3C510E41-E41C-4580-AFA6-16C8C1BE49EB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5" creationId="{ED6651CA-7B85-4700-A961-BAF61F91BD19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6" creationId="{5EAA89DA-319E-4916-893A-F9D2AC2F1DF9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7" creationId="{8CFF4553-F78C-4EA8-A052-AB906A8E06BD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9" creationId="{E5C74805-E5AA-483E-9383-9E4F23D5D329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10" creationId="{CBD266A9-C7D1-4327-9F7E-A26E89C8F49E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11" creationId="{AC3AB61F-62AB-4F11-96A3-4932D4D4F4B1}"/>
          </ac:cxnSpMkLst>
        </pc:cxnChg>
        <pc:cxnChg chg="add del">
          <ac:chgData name="Rob Sewell" userId="c802df42025d5e1f" providerId="LiveId" clId="{41EED657-3FA6-4747-9731-6596B7882177}" dt="2019-10-27T17:53:05.041" v="948"/>
          <ac:cxnSpMkLst>
            <pc:docMk/>
            <pc:sldMk cId="4180921487" sldId="614"/>
            <ac:cxnSpMk id="41" creationId="{0761DD49-F839-4D99-9B75-D59546084A47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46" creationId="{B0E5355E-1E6E-41BB-8D1B-131FB133D20B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47" creationId="{CFF294D1-4EAC-4207-AD01-EE2DD5C31D67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48" creationId="{E4E0A59D-1BC2-4607-86E6-24707E7ED630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49" creationId="{5F85C19D-0E01-41A6-9BCF-100AC2ACFDDB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51" creationId="{411536EF-6E66-4E90-9302-45B8CF2A9AC6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52" creationId="{D621B54C-007F-4B68-AA1B-22AD71F5373A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53" creationId="{816D9FD2-23DB-4DDB-BF27-FAD5231EF640}"/>
          </ac:cxnSpMkLst>
        </pc:cxnChg>
        <pc:cxnChg chg="add del">
          <ac:chgData name="Rob Sewell" userId="c802df42025d5e1f" providerId="LiveId" clId="{41EED657-3FA6-4747-9731-6596B7882177}" dt="2019-10-27T17:53:26.038" v="953"/>
          <ac:cxnSpMkLst>
            <pc:docMk/>
            <pc:sldMk cId="4180921487" sldId="614"/>
            <ac:cxnSpMk id="83" creationId="{3F329577-5683-46E2-9094-2D815F597089}"/>
          </ac:cxnSpMkLst>
        </pc:cxnChg>
      </pc:sldChg>
      <pc:sldChg chg="addSp delSp modSp add mod ord modClrScheme chgLayout">
        <pc:chgData name="Rob Sewell" userId="c802df42025d5e1f" providerId="LiveId" clId="{41EED657-3FA6-4747-9731-6596B7882177}" dt="2019-11-04T16:03:59.643" v="2672" actId="14100"/>
        <pc:sldMkLst>
          <pc:docMk/>
          <pc:sldMk cId="3943836001" sldId="615"/>
        </pc:sldMkLst>
        <pc:spChg chg="del">
          <ac:chgData name="Rob Sewell" userId="c802df42025d5e1f" providerId="LiveId" clId="{41EED657-3FA6-4747-9731-6596B7882177}" dt="2019-11-04T15:00:54.206" v="2356" actId="700"/>
          <ac:spMkLst>
            <pc:docMk/>
            <pc:sldMk cId="3943836001" sldId="615"/>
            <ac:spMk id="2" creationId="{A8FC595F-643B-45C6-AFC8-56FCBB784CAB}"/>
          </ac:spMkLst>
        </pc:spChg>
        <pc:spChg chg="del">
          <ac:chgData name="Rob Sewell" userId="c802df42025d5e1f" providerId="LiveId" clId="{41EED657-3FA6-4747-9731-6596B7882177}" dt="2019-11-04T15:00:54.206" v="2356" actId="700"/>
          <ac:spMkLst>
            <pc:docMk/>
            <pc:sldMk cId="3943836001" sldId="615"/>
            <ac:spMk id="3" creationId="{DF5D8178-C94B-4799-B58D-57597580C883}"/>
          </ac:spMkLst>
        </pc:spChg>
        <pc:spChg chg="del">
          <ac:chgData name="Rob Sewell" userId="c802df42025d5e1f" providerId="LiveId" clId="{41EED657-3FA6-4747-9731-6596B7882177}" dt="2019-11-04T15:00:54.206" v="2356" actId="700"/>
          <ac:spMkLst>
            <pc:docMk/>
            <pc:sldMk cId="3943836001" sldId="615"/>
            <ac:spMk id="4" creationId="{A7750524-60D3-45EA-8A5C-8A9DD89A7BD5}"/>
          </ac:spMkLst>
        </pc:spChg>
        <pc:spChg chg="add mod">
          <ac:chgData name="Rob Sewell" userId="c802df42025d5e1f" providerId="LiveId" clId="{41EED657-3FA6-4747-9731-6596B7882177}" dt="2019-11-04T16:03:21.221" v="2663" actId="1076"/>
          <ac:spMkLst>
            <pc:docMk/>
            <pc:sldMk cId="3943836001" sldId="615"/>
            <ac:spMk id="5" creationId="{F5BEEF25-A459-4FAC-BAE6-0FFC191F2DEC}"/>
          </ac:spMkLst>
        </pc:spChg>
        <pc:spChg chg="add mod">
          <ac:chgData name="Rob Sewell" userId="c802df42025d5e1f" providerId="LiveId" clId="{41EED657-3FA6-4747-9731-6596B7882177}" dt="2019-11-04T16:03:53.147" v="2671" actId="14100"/>
          <ac:spMkLst>
            <pc:docMk/>
            <pc:sldMk cId="3943836001" sldId="615"/>
            <ac:spMk id="6" creationId="{87A204EE-D9AF-4A16-BEE4-55EB97E06F91}"/>
          </ac:spMkLst>
        </pc:spChg>
        <pc:spChg chg="add mod">
          <ac:chgData name="Rob Sewell" userId="c802df42025d5e1f" providerId="LiveId" clId="{41EED657-3FA6-4747-9731-6596B7882177}" dt="2019-11-04T16:03:59.643" v="2672" actId="14100"/>
          <ac:spMkLst>
            <pc:docMk/>
            <pc:sldMk cId="3943836001" sldId="615"/>
            <ac:spMk id="7" creationId="{4FC80D16-DB7A-473A-B499-3FD3120064E5}"/>
          </ac:spMkLst>
        </pc:spChg>
      </pc:sldChg>
    </pc:docChg>
  </pc:docChgLst>
  <pc:docChgLst>
    <pc:chgData name="Rob Sewell" userId="c802df42025d5e1f" providerId="LiveId" clId="{1BC66453-C356-49EA-83AF-9E5053765DAA}"/>
    <pc:docChg chg="modSld">
      <pc:chgData name="Rob Sewell" userId="c802df42025d5e1f" providerId="LiveId" clId="{1BC66453-C356-49EA-83AF-9E5053765DAA}" dt="2019-12-04T19:23:35.968" v="2" actId="1076"/>
      <pc:docMkLst>
        <pc:docMk/>
      </pc:docMkLst>
      <pc:sldChg chg="modSp">
        <pc:chgData name="Rob Sewell" userId="c802df42025d5e1f" providerId="LiveId" clId="{1BC66453-C356-49EA-83AF-9E5053765DAA}" dt="2019-12-04T19:23:35.968" v="2" actId="1076"/>
        <pc:sldMkLst>
          <pc:docMk/>
          <pc:sldMk cId="1827867882" sldId="610"/>
        </pc:sldMkLst>
        <pc:picChg chg="mod">
          <ac:chgData name="Rob Sewell" userId="c802df42025d5e1f" providerId="LiveId" clId="{1BC66453-C356-49EA-83AF-9E5053765DAA}" dt="2019-12-04T19:23:35.968" v="2" actId="1076"/>
          <ac:picMkLst>
            <pc:docMk/>
            <pc:sldMk cId="1827867882" sldId="610"/>
            <ac:picMk id="8" creationId="{E2FC8663-0587-415E-9A69-676BB4E7B1A5}"/>
          </ac:picMkLst>
        </pc:picChg>
      </pc:sldChg>
    </pc:docChg>
  </pc:docChgLst>
  <pc:docChgLst>
    <pc:chgData name="Rob Sewell" userId="c802df42025d5e1f" providerId="Windows Live" clId="Web-{3B41CBE7-0B56-4EA9-BCD8-0390D932CA1B}"/>
    <pc:docChg chg="modSld">
      <pc:chgData name="Rob Sewell" userId="c802df42025d5e1f" providerId="Windows Live" clId="Web-{3B41CBE7-0B56-4EA9-BCD8-0390D932CA1B}" dt="2020-05-13T14:14:44.065" v="0" actId="1076"/>
      <pc:docMkLst>
        <pc:docMk/>
      </pc:docMkLst>
      <pc:sldChg chg="modSp">
        <pc:chgData name="Rob Sewell" userId="c802df42025d5e1f" providerId="Windows Live" clId="Web-{3B41CBE7-0B56-4EA9-BCD8-0390D932CA1B}" dt="2020-05-13T14:14:44.065" v="0" actId="1076"/>
        <pc:sldMkLst>
          <pc:docMk/>
          <pc:sldMk cId="1827867882" sldId="610"/>
        </pc:sldMkLst>
        <pc:picChg chg="mod">
          <ac:chgData name="Rob Sewell" userId="c802df42025d5e1f" providerId="Windows Live" clId="Web-{3B41CBE7-0B56-4EA9-BCD8-0390D932CA1B}" dt="2020-05-13T14:14:44.065" v="0" actId="1076"/>
          <ac:picMkLst>
            <pc:docMk/>
            <pc:sldMk cId="1827867882" sldId="610"/>
            <ac:picMk id="8" creationId="{E2FC8663-0587-415E-9A69-676BB4E7B1A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93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</p:sldLayoutIdLst>
  <p:hf sldNum="0" hd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ard.media/precondemo" TargetMode="External"/><Relationship Id="rId2" Type="http://schemas.openxmlformats.org/officeDocument/2006/relationships/hyperlink" Target="https://beard.media/passpreconslides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eard.media/AdventureWorks201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openxmlformats.org/officeDocument/2006/relationships/image" Target="../media/image63.jpeg"/><Relationship Id="rId39" Type="http://schemas.openxmlformats.org/officeDocument/2006/relationships/image" Target="../media/image76.jpeg"/><Relationship Id="rId21" Type="http://schemas.openxmlformats.org/officeDocument/2006/relationships/image" Target="../media/image58.jpeg"/><Relationship Id="rId34" Type="http://schemas.openxmlformats.org/officeDocument/2006/relationships/image" Target="../media/image71.jpeg"/><Relationship Id="rId42" Type="http://schemas.openxmlformats.org/officeDocument/2006/relationships/image" Target="../media/image79.jpeg"/><Relationship Id="rId47" Type="http://schemas.openxmlformats.org/officeDocument/2006/relationships/image" Target="../media/image84.jpeg"/><Relationship Id="rId7" Type="http://schemas.openxmlformats.org/officeDocument/2006/relationships/image" Target="../media/image44.jpeg"/><Relationship Id="rId2" Type="http://schemas.openxmlformats.org/officeDocument/2006/relationships/image" Target="../media/image26.jpeg"/><Relationship Id="rId16" Type="http://schemas.openxmlformats.org/officeDocument/2006/relationships/image" Target="../media/image53.jpeg"/><Relationship Id="rId29" Type="http://schemas.openxmlformats.org/officeDocument/2006/relationships/image" Target="../media/image6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24" Type="http://schemas.openxmlformats.org/officeDocument/2006/relationships/image" Target="../media/image61.jpeg"/><Relationship Id="rId32" Type="http://schemas.openxmlformats.org/officeDocument/2006/relationships/image" Target="../media/image69.jpeg"/><Relationship Id="rId37" Type="http://schemas.openxmlformats.org/officeDocument/2006/relationships/image" Target="../media/image74.jpeg"/><Relationship Id="rId40" Type="http://schemas.openxmlformats.org/officeDocument/2006/relationships/image" Target="../media/image77.jpeg"/><Relationship Id="rId45" Type="http://schemas.openxmlformats.org/officeDocument/2006/relationships/image" Target="../media/image82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23" Type="http://schemas.openxmlformats.org/officeDocument/2006/relationships/image" Target="../media/image60.jpeg"/><Relationship Id="rId28" Type="http://schemas.openxmlformats.org/officeDocument/2006/relationships/image" Target="../media/image65.jpeg"/><Relationship Id="rId36" Type="http://schemas.openxmlformats.org/officeDocument/2006/relationships/image" Target="../media/image73.jpe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31" Type="http://schemas.openxmlformats.org/officeDocument/2006/relationships/image" Target="../media/image68.jpeg"/><Relationship Id="rId44" Type="http://schemas.openxmlformats.org/officeDocument/2006/relationships/image" Target="../media/image81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openxmlformats.org/officeDocument/2006/relationships/image" Target="../media/image59.jpeg"/><Relationship Id="rId27" Type="http://schemas.openxmlformats.org/officeDocument/2006/relationships/image" Target="../media/image64.jpeg"/><Relationship Id="rId30" Type="http://schemas.openxmlformats.org/officeDocument/2006/relationships/image" Target="../media/image67.jpeg"/><Relationship Id="rId35" Type="http://schemas.openxmlformats.org/officeDocument/2006/relationships/image" Target="../media/image72.jpeg"/><Relationship Id="rId43" Type="http://schemas.openxmlformats.org/officeDocument/2006/relationships/image" Target="../media/image80.jpeg"/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2.jpeg"/><Relationship Id="rId33" Type="http://schemas.openxmlformats.org/officeDocument/2006/relationships/image" Target="../media/image70.jpeg"/><Relationship Id="rId38" Type="http://schemas.openxmlformats.org/officeDocument/2006/relationships/image" Target="../media/image75.jpeg"/><Relationship Id="rId46" Type="http://schemas.openxmlformats.org/officeDocument/2006/relationships/image" Target="../media/image83.jpeg"/><Relationship Id="rId20" Type="http://schemas.openxmlformats.org/officeDocument/2006/relationships/image" Target="../media/image57.jpeg"/><Relationship Id="rId41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ard.media/passpreconslide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/photos/slides?utm_source=unsplash&amp;utm_medium=referral&amp;utm_content=creditCopyText" TargetMode="External"/><Relationship Id="rId5" Type="http://schemas.openxmlformats.org/officeDocument/2006/relationships/hyperlink" Target="https://unsplash.com/@matthewhenry?utm_source=unsplash&amp;utm_medium=referral&amp;utm_content=creditCopyText" TargetMode="External"/><Relationship Id="rId4" Type="http://schemas.openxmlformats.org/officeDocument/2006/relationships/hyperlink" Target="https://beard.media/precondem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BEEF25-A459-4FAC-BAE6-0FFC191F2DEC}"/>
              </a:ext>
            </a:extLst>
          </p:cNvPr>
          <p:cNvSpPr/>
          <p:nvPr/>
        </p:nvSpPr>
        <p:spPr>
          <a:xfrm>
            <a:off x="203200" y="225485"/>
            <a:ext cx="83724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Slides - </a:t>
            </a:r>
            <a:r>
              <a:rPr lang="en-GB" dirty="0">
                <a:hlinkClick r:id="rId2"/>
              </a:rPr>
              <a:t>https://beard.media/passpreconslides</a:t>
            </a:r>
            <a:endParaRPr lang="en-GB" dirty="0"/>
          </a:p>
          <a:p>
            <a:r>
              <a:rPr lang="en-GB" dirty="0"/>
              <a:t>Demos - </a:t>
            </a:r>
            <a:r>
              <a:rPr lang="en-GB" dirty="0">
                <a:hlinkClick r:id="rId3"/>
              </a:rPr>
              <a:t>https://beard.media/precondemo</a:t>
            </a:r>
            <a:r>
              <a:rPr lang="en-GB" dirty="0"/>
              <a:t>   </a:t>
            </a:r>
          </a:p>
          <a:p>
            <a:endParaRPr lang="en-GB" dirty="0"/>
          </a:p>
          <a:p>
            <a:r>
              <a:rPr lang="en-GB" dirty="0"/>
              <a:t>Docker pull dbatools/</a:t>
            </a:r>
            <a:r>
              <a:rPr lang="en-GB" dirty="0" err="1"/>
              <a:t>sqlinstance</a:t>
            </a:r>
            <a:endParaRPr lang="en-GB" dirty="0"/>
          </a:p>
          <a:p>
            <a:r>
              <a:rPr lang="en-GB" dirty="0"/>
              <a:t>Docker pull dbatools/</a:t>
            </a:r>
            <a:r>
              <a:rPr lang="en-GB" dirty="0" err="1"/>
              <a:t>sqlinstance</a:t>
            </a:r>
            <a:endParaRPr lang="en-GB" dirty="0"/>
          </a:p>
          <a:p>
            <a:r>
              <a:rPr lang="en-GB" dirty="0"/>
              <a:t>Docker pull mcr.microsoft.com/</a:t>
            </a:r>
            <a:r>
              <a:rPr lang="en-GB" dirty="0" err="1"/>
              <a:t>mssql</a:t>
            </a:r>
            <a:r>
              <a:rPr lang="en-GB" dirty="0"/>
              <a:t>/server:2019-CTP3.2-ubuntu</a:t>
            </a:r>
          </a:p>
          <a:p>
            <a:endParaRPr lang="en-GB" dirty="0"/>
          </a:p>
          <a:p>
            <a:r>
              <a:rPr lang="en-GB" dirty="0"/>
              <a:t>New-Item C:\MSSQL\BACKUP\KEEP –ItemType Directory</a:t>
            </a:r>
            <a:br>
              <a:rPr lang="en-GB" dirty="0"/>
            </a:br>
            <a:endParaRPr lang="en-GB" dirty="0"/>
          </a:p>
          <a:p>
            <a:r>
              <a:rPr lang="en-GB" dirty="0"/>
              <a:t>$cred = Get-Credential # (Use username </a:t>
            </a:r>
            <a:r>
              <a:rPr lang="en-GB" dirty="0" err="1"/>
              <a:t>sqladmin</a:t>
            </a:r>
            <a:r>
              <a:rPr lang="en-GB" dirty="0"/>
              <a:t> Password dbatools.IO)</a:t>
            </a:r>
          </a:p>
          <a:p>
            <a:r>
              <a:rPr lang="en-GB" dirty="0"/>
              <a:t>$cred | Export-</a:t>
            </a:r>
            <a:r>
              <a:rPr lang="en-GB" dirty="0" err="1"/>
              <a:t>CLiXml</a:t>
            </a:r>
            <a:r>
              <a:rPr lang="en-GB" dirty="0"/>
              <a:t> C:\MSSQL\BACKUP\sqladmin.cred</a:t>
            </a:r>
          </a:p>
          <a:p>
            <a:endParaRPr lang="en-GB" dirty="0"/>
          </a:p>
          <a:p>
            <a:r>
              <a:rPr lang="en-GB" dirty="0"/>
              <a:t>Download AdventureWorks2012.bak </a:t>
            </a:r>
          </a:p>
          <a:p>
            <a:endParaRPr lang="en-GB" dirty="0"/>
          </a:p>
          <a:p>
            <a:r>
              <a:rPr lang="en-GB" dirty="0">
                <a:hlinkClick r:id="rId4"/>
              </a:rPr>
              <a:t>https://beard.media/AdventureWorks2012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and move to that directory</a:t>
            </a:r>
          </a:p>
          <a:p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7A204EE-D9AF-4A16-BEE4-55EB97E06F91}"/>
              </a:ext>
            </a:extLst>
          </p:cNvPr>
          <p:cNvSpPr txBox="1">
            <a:spLocks/>
          </p:cNvSpPr>
          <p:nvPr/>
        </p:nvSpPr>
        <p:spPr>
          <a:xfrm>
            <a:off x="6980373" y="958023"/>
            <a:ext cx="1993334" cy="793034"/>
          </a:xfrm>
          <a:prstGeom prst="rect">
            <a:avLst/>
          </a:prstGeom>
          <a:solidFill>
            <a:srgbClr val="B6D4DF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made easy </a:t>
            </a:r>
            <a:br>
              <a:rPr lang="en-GB" dirty="0"/>
            </a:br>
            <a:r>
              <a:rPr lang="en-GB" dirty="0"/>
              <a:t>with dbatools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FC80D16-DB7A-473A-B499-3FD3120064E5}"/>
              </a:ext>
            </a:extLst>
          </p:cNvPr>
          <p:cNvSpPr txBox="1">
            <a:spLocks/>
          </p:cNvSpPr>
          <p:nvPr/>
        </p:nvSpPr>
        <p:spPr>
          <a:xfrm>
            <a:off x="5309418" y="180979"/>
            <a:ext cx="3664289" cy="911118"/>
          </a:xfrm>
          <a:prstGeom prst="rect">
            <a:avLst/>
          </a:prstGeom>
          <a:solidFill>
            <a:srgbClr val="B6D4DF"/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GB" dirty="0"/>
              <a:t>SQL Server </a:t>
            </a:r>
            <a:br>
              <a:rPr lang="en-GB" dirty="0"/>
            </a:br>
            <a:r>
              <a:rPr lang="en-GB" dirty="0"/>
              <a:t>Administration </a:t>
            </a:r>
          </a:p>
        </p:txBody>
      </p:sp>
    </p:spTree>
    <p:extLst>
      <p:ext uri="{BB962C8B-B14F-4D97-AF65-F5344CB8AC3E}">
        <p14:creationId xmlns:p14="http://schemas.microsoft.com/office/powerpoint/2010/main" val="394383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790" y="1599643"/>
            <a:ext cx="7504793" cy="14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" y="1824129"/>
            <a:ext cx="7504793" cy="1495244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89502" y="4753773"/>
            <a:ext cx="30822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9" y="-290568"/>
            <a:ext cx="9235027" cy="61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88" y="1097374"/>
            <a:ext cx="5024404" cy="270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4986867" y="4178300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Microsoft Script </a:t>
            </a:r>
            <a:r>
              <a:rPr lang="en-GB" dirty="0" err="1">
                <a:hlinkClick r:id="rId4"/>
              </a:rPr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2965321" y="243620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4216604" y="218957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874167" y="328890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98" y="108028"/>
            <a:ext cx="3914796" cy="25431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09" y="2813215"/>
            <a:ext cx="4607604" cy="1763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58" y="469240"/>
            <a:ext cx="4632155" cy="170808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66" y="491253"/>
            <a:ext cx="3146680" cy="1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0" y="2322739"/>
            <a:ext cx="8225075" cy="5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255" y="2158480"/>
            <a:ext cx="5597115" cy="390525"/>
          </a:xfrm>
        </p:spPr>
        <p:txBody>
          <a:bodyPr/>
          <a:lstStyle/>
          <a:p>
            <a:r>
              <a:rPr lang="en-GB" dirty="0"/>
              <a:t>made easy with dbatools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55" y="1483036"/>
            <a:ext cx="6523866" cy="614029"/>
          </a:xfrm>
        </p:spPr>
        <p:txBody>
          <a:bodyPr/>
          <a:lstStyle/>
          <a:p>
            <a:r>
              <a:rPr lang="en-GB" b="0" dirty="0"/>
              <a:t>SQL Server Administration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4255" y="3022340"/>
            <a:ext cx="5361151" cy="390525"/>
          </a:xfrm>
        </p:spPr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917607" y="257563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732553" y="2530934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2309753" y="2673786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106595" y="3121113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4008038" y="2555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5570293" y="264438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7180673" y="261442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5915590" y="2259468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4391198" y="3088104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2756755" y="2308560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6389282" y="3410022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6295015" y="735010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3099192" y="3407891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4844698" y="1121899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1608220" y="1235415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42791" y="2225802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160544" y="3339381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48613" y="1281517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177204" y="313719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1595078" y="1613025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69" y="946815"/>
            <a:ext cx="4536908" cy="30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748600" y="2633918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760767" y="272380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2410927" y="26791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988127" y="28219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2784969" y="32692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686412" y="27033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248667" y="27925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8859047" y="27625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593964" y="24076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6069572" y="32362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4435129" y="24567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067656" y="35581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7973389" y="8831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777566" y="35560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523072" y="12700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3286594" y="13835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135583" y="23739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1517830" y="34875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1529761" y="14296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498830" y="328536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83296" y="1761192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95" y="1019901"/>
            <a:ext cx="5381198" cy="284607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207231" y="2320425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738926" y="3454452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957388" y="2711730"/>
            <a:ext cx="1870479" cy="90215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877000" y="2604285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2386367" y="269416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4036527" y="264946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613727" y="2792320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4410569" y="3239647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312012" y="267372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8874267" y="276291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0484647" y="2732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9219564" y="237800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7695172" y="320663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6060729" y="242709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9693256" y="352855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9598989" y="85354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403166" y="352642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148672" y="124043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912194" y="1353949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2761183" y="2344336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3143430" y="3457915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3155361" y="1400051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126770" y="3255729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708896" y="1731559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581631" y="2290792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13326" y="3424819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2582486" y="3278059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1983805" y="1727877"/>
            <a:ext cx="1688124" cy="906931"/>
            <a:chOff x="577515" y="617998"/>
            <a:chExt cx="1688124" cy="9069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548" y="281529"/>
            <a:ext cx="6248170" cy="6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778" y="2649468"/>
            <a:ext cx="1676357" cy="48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199" y="1345928"/>
            <a:ext cx="4901134" cy="1081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156" y="3502268"/>
            <a:ext cx="5347010" cy="92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559183" y="1606960"/>
            <a:ext cx="8398521" cy="20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2416628"/>
            <a:ext cx="9615470" cy="2394660"/>
            <a:chOff x="217220" y="620711"/>
            <a:chExt cx="15601567" cy="435810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83096"/>
              <a:chOff x="577515" y="617998"/>
              <a:chExt cx="1688124" cy="1683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2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47018"/>
              <a:chOff x="577515" y="617998"/>
              <a:chExt cx="1688124" cy="134701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83096"/>
              <a:chOff x="577515" y="617998"/>
              <a:chExt cx="1688124" cy="16830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2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2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47018"/>
              <a:chOff x="577515" y="617998"/>
              <a:chExt cx="1688124" cy="13470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47018"/>
              <a:chOff x="577515" y="617998"/>
              <a:chExt cx="1688124" cy="134701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6" y="1167219"/>
              <a:ext cx="1688124" cy="95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1010939"/>
              <a:chOff x="577515" y="617998"/>
              <a:chExt cx="1688124" cy="10109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1010939"/>
              <a:chOff x="577515" y="617998"/>
              <a:chExt cx="1688124" cy="101093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845375"/>
              <a:chOff x="577515" y="617998"/>
              <a:chExt cx="1688124" cy="84537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79" y="152129"/>
            <a:ext cx="540000" cy="54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90" y="152129"/>
            <a:ext cx="540000" cy="54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79" y="152129"/>
            <a:ext cx="540000" cy="54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" y="1225479"/>
            <a:ext cx="1080000" cy="108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52129"/>
            <a:ext cx="540000" cy="54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15" y="152129"/>
            <a:ext cx="540000" cy="54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24" y="154746"/>
            <a:ext cx="540000" cy="54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54746"/>
            <a:ext cx="540000" cy="54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154746"/>
            <a:ext cx="540000" cy="54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11" y="152129"/>
            <a:ext cx="540000" cy="54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24" y="1764145"/>
            <a:ext cx="540000" cy="54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0" y="161276"/>
            <a:ext cx="1080000" cy="108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7" y="154746"/>
            <a:ext cx="540000" cy="54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28" y="145479"/>
            <a:ext cx="540000" cy="54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52" y="1769780"/>
            <a:ext cx="540000" cy="54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67" y="1769342"/>
            <a:ext cx="540000" cy="54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90" y="1770646"/>
            <a:ext cx="540000" cy="54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83" y="1770646"/>
            <a:ext cx="540000" cy="54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42" y="1772471"/>
            <a:ext cx="540000" cy="54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767036"/>
            <a:ext cx="540000" cy="54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0" y="1775325"/>
            <a:ext cx="540000" cy="54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24" y="1813662"/>
            <a:ext cx="540000" cy="54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60" y="1241543"/>
            <a:ext cx="1080000" cy="108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4" y="690736"/>
            <a:ext cx="1080000" cy="108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9" y="145479"/>
            <a:ext cx="1080000" cy="108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21" y="694746"/>
            <a:ext cx="540000" cy="54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7" y="691697"/>
            <a:ext cx="540000" cy="54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46" y="691697"/>
            <a:ext cx="540000" cy="54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3" y="691697"/>
            <a:ext cx="540000" cy="54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6" y="694746"/>
            <a:ext cx="540000" cy="54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1" y="694746"/>
            <a:ext cx="540000" cy="54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04" y="692129"/>
            <a:ext cx="540000" cy="54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22" y="694698"/>
            <a:ext cx="540000" cy="54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49" y="685479"/>
            <a:ext cx="540000" cy="54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4" y="1233952"/>
            <a:ext cx="540001" cy="54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3" y="1243027"/>
            <a:ext cx="540000" cy="54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5" y="1228147"/>
            <a:ext cx="540000" cy="54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75" y="1228147"/>
            <a:ext cx="540000" cy="54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28147"/>
            <a:ext cx="540000" cy="54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06" y="1230646"/>
            <a:ext cx="540000" cy="54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38" y="1232791"/>
            <a:ext cx="540000" cy="54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13" y="1239045"/>
            <a:ext cx="540000" cy="54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85" y="1235058"/>
            <a:ext cx="540000" cy="54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7" y="1775325"/>
            <a:ext cx="540000" cy="54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77064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3465644" y="4461960"/>
            <a:ext cx="225164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3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" y="0"/>
            <a:ext cx="9132395" cy="4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2" y="17474"/>
            <a:ext cx="1156290" cy="1156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575556" y="843558"/>
            <a:ext cx="778104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v3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575556" y="817423"/>
            <a:ext cx="27003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v5.1</a:t>
            </a:r>
            <a:endParaRPr lang="en-US"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A633D-235A-46A9-8ABA-EF9DFCF6BB6B}"/>
              </a:ext>
            </a:extLst>
          </p:cNvPr>
          <p:cNvSpPr/>
          <p:nvPr/>
        </p:nvSpPr>
        <p:spPr>
          <a:xfrm>
            <a:off x="5400675" y="843558"/>
            <a:ext cx="18404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400" b="1" dirty="0"/>
              <a:t>Better</a:t>
            </a:r>
            <a:endParaRPr lang="en-US" sz="4400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E9496CA-AE07-44BE-AD54-562361848BB0}"/>
              </a:ext>
            </a:extLst>
          </p:cNvPr>
          <p:cNvSpPr/>
          <p:nvPr/>
        </p:nvSpPr>
        <p:spPr>
          <a:xfrm>
            <a:off x="3639230" y="972469"/>
            <a:ext cx="1292007" cy="573813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6B5E570-E7E9-4858-AF31-B75A9F2B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043887"/>
            <a:ext cx="2953463" cy="230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675E3-8AB6-4421-8DF9-274CA7ADD16A}"/>
              </a:ext>
            </a:extLst>
          </p:cNvPr>
          <p:cNvSpPr/>
          <p:nvPr/>
        </p:nvSpPr>
        <p:spPr>
          <a:xfrm>
            <a:off x="4144634" y="2256851"/>
            <a:ext cx="4352565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Also consider PowerShell Core</a:t>
            </a:r>
            <a:br>
              <a:rPr lang="en-US" sz="2400" dirty="0"/>
            </a:br>
            <a:r>
              <a:rPr lang="en-US" sz="2400" dirty="0" err="1"/>
              <a:t>pwsh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Cross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3BB9-E984-4E47-B3E8-D46029E3162D}"/>
              </a:ext>
            </a:extLst>
          </p:cNvPr>
          <p:cNvSpPr/>
          <p:nvPr/>
        </p:nvSpPr>
        <p:spPr>
          <a:xfrm>
            <a:off x="1569643" y="2172508"/>
            <a:ext cx="5792870" cy="19510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Some functionality is not available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950D8-A791-498B-B020-35A2F89F5580}"/>
              </a:ext>
            </a:extLst>
          </p:cNvPr>
          <p:cNvSpPr/>
          <p:nvPr/>
        </p:nvSpPr>
        <p:spPr>
          <a:xfrm>
            <a:off x="1871881" y="1042369"/>
            <a:ext cx="5400238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instances on one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9A7E9B-8497-46AA-AA66-E55D1FC6EAF3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12250" cy="53160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GB" u="sng" dirty="0">
                <a:latin typeface="+mj-lt"/>
              </a:rPr>
              <a:t>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479249" y="2353843"/>
            <a:ext cx="5792870" cy="1951047"/>
            <a:chOff x="1479249" y="2353843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0" y="1"/>
            <a:ext cx="3367668" cy="1338146"/>
            <a:chOff x="1479249" y="2353843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A2C6B2-3E73-4B03-B9BA-77ECE847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31" y="199645"/>
            <a:ext cx="4725604" cy="255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D9DF7-6692-4550-8485-D3549BCB9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4" y="2571750"/>
            <a:ext cx="5810727" cy="21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0" y="2750956"/>
            <a:ext cx="3514519" cy="1806855"/>
          </a:xfrm>
        </p:spPr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talk about?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3EC4B-2266-42A6-B227-2281EB8CBB7A}"/>
              </a:ext>
            </a:extLst>
          </p:cNvPr>
          <p:cNvSpPr/>
          <p:nvPr/>
        </p:nvSpPr>
        <p:spPr>
          <a:xfrm>
            <a:off x="1422696" y="3865428"/>
            <a:ext cx="6451510" cy="830997"/>
          </a:xfrm>
          <a:prstGeom prst="rect">
            <a:avLst/>
          </a:prstGeom>
          <a:solidFill>
            <a:srgbClr val="B6D4DF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 - 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https://beard.media/passpreconslides</a:t>
            </a:r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Demos - 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https://beard.media/precondemo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03D66-3B14-450D-8DC9-10FFE6E9FF21}"/>
              </a:ext>
            </a:extLst>
          </p:cNvPr>
          <p:cNvSpPr/>
          <p:nvPr/>
        </p:nvSpPr>
        <p:spPr>
          <a:xfrm>
            <a:off x="0" y="4719359"/>
            <a:ext cx="375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767676"/>
                </a:solidFill>
                <a:latin typeface="-apple-system"/>
                <a:hlinkClick r:id="rId5"/>
              </a:rPr>
              <a:t>Matthew Henry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767676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23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559</Words>
  <Application>Microsoft Office PowerPoint</Application>
  <PresentationFormat>On-screen Show (16:9)</PresentationFormat>
  <Paragraphs>173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PASS 2013_SpeakerTemplate_16x9</vt:lpstr>
      <vt:lpstr>PowerPoint Presentation</vt:lpstr>
      <vt:lpstr>SQL Server Administration </vt:lpstr>
      <vt:lpstr>PowerPoint Presentation</vt:lpstr>
      <vt:lpstr>PowerPoint Presentation</vt:lpstr>
      <vt:lpstr>Rob Sewell</vt:lpstr>
      <vt:lpstr>What are we going to talk about?</vt:lpstr>
      <vt:lpstr>PowerPoint Presentation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 Server Administration </dc:title>
  <dc:creator>Rob Sewell</dc:creator>
  <cp:lastModifiedBy>Rob Sewell</cp:lastModifiedBy>
  <cp:revision>2</cp:revision>
  <dcterms:created xsi:type="dcterms:W3CDTF">2019-11-01T16:38:58Z</dcterms:created>
  <dcterms:modified xsi:type="dcterms:W3CDTF">2020-05-13T14:14:44Z</dcterms:modified>
</cp:coreProperties>
</file>